
<file path=[Content_Types].xml><?xml version="1.0" encoding="utf-8"?>
<Types xmlns="http://schemas.openxmlformats.org/package/2006/content-types">
  <Default Extension="png" ContentType="image/png"/>
  <Default Extension="emf" ContentType="image/x-emf"/>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3"/>
  </p:notesMasterIdLst>
  <p:handoutMasterIdLst>
    <p:handoutMasterId r:id="rId74"/>
  </p:handoutMasterIdLst>
  <p:sldIdLst>
    <p:sldId id="256" r:id="rId2"/>
    <p:sldId id="441" r:id="rId3"/>
    <p:sldId id="257" r:id="rId4"/>
    <p:sldId id="420" r:id="rId5"/>
    <p:sldId id="419" r:id="rId6"/>
    <p:sldId id="421" r:id="rId7"/>
    <p:sldId id="340" r:id="rId8"/>
    <p:sldId id="312" r:id="rId9"/>
    <p:sldId id="313" r:id="rId10"/>
    <p:sldId id="314" r:id="rId11"/>
    <p:sldId id="315" r:id="rId12"/>
    <p:sldId id="316" r:id="rId13"/>
    <p:sldId id="317" r:id="rId14"/>
    <p:sldId id="320" r:id="rId15"/>
    <p:sldId id="319" r:id="rId16"/>
    <p:sldId id="322" r:id="rId17"/>
    <p:sldId id="422" r:id="rId18"/>
    <p:sldId id="385" r:id="rId19"/>
    <p:sldId id="321" r:id="rId20"/>
    <p:sldId id="324" r:id="rId21"/>
    <p:sldId id="325" r:id="rId22"/>
    <p:sldId id="326" r:id="rId23"/>
    <p:sldId id="327" r:id="rId24"/>
    <p:sldId id="344" r:id="rId25"/>
    <p:sldId id="384" r:id="rId26"/>
    <p:sldId id="423" r:id="rId27"/>
    <p:sldId id="345" r:id="rId28"/>
    <p:sldId id="424" r:id="rId29"/>
    <p:sldId id="346" r:id="rId30"/>
    <p:sldId id="418" r:id="rId31"/>
    <p:sldId id="347" r:id="rId32"/>
    <p:sldId id="280" r:id="rId33"/>
    <p:sldId id="349" r:id="rId34"/>
    <p:sldId id="350" r:id="rId35"/>
    <p:sldId id="351" r:id="rId36"/>
    <p:sldId id="352" r:id="rId37"/>
    <p:sldId id="353" r:id="rId38"/>
    <p:sldId id="381" r:id="rId39"/>
    <p:sldId id="355" r:id="rId40"/>
    <p:sldId id="354" r:id="rId41"/>
    <p:sldId id="377" r:id="rId42"/>
    <p:sldId id="375" r:id="rId43"/>
    <p:sldId id="358" r:id="rId44"/>
    <p:sldId id="362" r:id="rId45"/>
    <p:sldId id="363" r:id="rId46"/>
    <p:sldId id="364" r:id="rId47"/>
    <p:sldId id="365" r:id="rId48"/>
    <p:sldId id="366" r:id="rId49"/>
    <p:sldId id="367" r:id="rId50"/>
    <p:sldId id="368" r:id="rId51"/>
    <p:sldId id="369" r:id="rId52"/>
    <p:sldId id="370" r:id="rId53"/>
    <p:sldId id="371" r:id="rId54"/>
    <p:sldId id="372" r:id="rId55"/>
    <p:sldId id="383" r:id="rId56"/>
    <p:sldId id="425" r:id="rId57"/>
    <p:sldId id="426" r:id="rId58"/>
    <p:sldId id="427" r:id="rId59"/>
    <p:sldId id="428" r:id="rId60"/>
    <p:sldId id="429" r:id="rId61"/>
    <p:sldId id="430" r:id="rId62"/>
    <p:sldId id="431" r:id="rId63"/>
    <p:sldId id="432" r:id="rId64"/>
    <p:sldId id="433" r:id="rId65"/>
    <p:sldId id="434" r:id="rId66"/>
    <p:sldId id="435" r:id="rId67"/>
    <p:sldId id="436" r:id="rId68"/>
    <p:sldId id="437" r:id="rId69"/>
    <p:sldId id="438" r:id="rId70"/>
    <p:sldId id="439" r:id="rId71"/>
    <p:sldId id="440" r:id="rId72"/>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71" autoAdjust="0"/>
    <p:restoredTop sz="88729" autoAdjust="0"/>
  </p:normalViewPr>
  <p:slideViewPr>
    <p:cSldViewPr>
      <p:cViewPr varScale="1">
        <p:scale>
          <a:sx n="65" d="100"/>
          <a:sy n="65" d="100"/>
        </p:scale>
        <p:origin x="1188"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1"/>
            <a:ext cx="2949466" cy="497287"/>
          </a:xfrm>
          <a:prstGeom prst="rect">
            <a:avLst/>
          </a:prstGeom>
        </p:spPr>
        <p:txBody>
          <a:bodyPr vert="horz" lIns="92236" tIns="46118" rIns="92236" bIns="46118"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56130" y="1"/>
            <a:ext cx="2949466" cy="497287"/>
          </a:xfrm>
          <a:prstGeom prst="rect">
            <a:avLst/>
          </a:prstGeom>
        </p:spPr>
        <p:txBody>
          <a:bodyPr vert="horz" lIns="92236" tIns="46118" rIns="92236" bIns="46118" rtlCol="0"/>
          <a:lstStyle>
            <a:lvl1pPr algn="r">
              <a:defRPr sz="1200"/>
            </a:lvl1pPr>
          </a:lstStyle>
          <a:p>
            <a:fld id="{19587D5E-FEC5-4C7D-9167-139819D78B39}" type="datetimeFigureOut">
              <a:rPr kumimoji="1" lang="ja-JP" altLang="en-US" smtClean="0"/>
              <a:pPr/>
              <a:t>2018/11/28</a:t>
            </a:fld>
            <a:endParaRPr kumimoji="1" lang="ja-JP" altLang="en-US"/>
          </a:p>
        </p:txBody>
      </p:sp>
      <p:sp>
        <p:nvSpPr>
          <p:cNvPr id="4" name="フッター プレースホルダ 3"/>
          <p:cNvSpPr>
            <a:spLocks noGrp="1"/>
          </p:cNvSpPr>
          <p:nvPr>
            <p:ph type="ftr" sz="quarter" idx="2"/>
          </p:nvPr>
        </p:nvSpPr>
        <p:spPr>
          <a:xfrm>
            <a:off x="0" y="9440453"/>
            <a:ext cx="2949466" cy="497287"/>
          </a:xfrm>
          <a:prstGeom prst="rect">
            <a:avLst/>
          </a:prstGeom>
        </p:spPr>
        <p:txBody>
          <a:bodyPr vert="horz" lIns="92236" tIns="46118" rIns="92236" bIns="46118"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56130" y="9440453"/>
            <a:ext cx="2949466" cy="497287"/>
          </a:xfrm>
          <a:prstGeom prst="rect">
            <a:avLst/>
          </a:prstGeom>
        </p:spPr>
        <p:txBody>
          <a:bodyPr vert="horz" lIns="92236" tIns="46118" rIns="92236" bIns="46118" rtlCol="0" anchor="b"/>
          <a:lstStyle>
            <a:lvl1pPr algn="r">
              <a:defRPr sz="1200"/>
            </a:lvl1pPr>
          </a:lstStyle>
          <a:p>
            <a:fld id="{99DA3C73-4025-420E-8C43-C6D7A978ED95}" type="slidenum">
              <a:rPr kumimoji="1" lang="ja-JP" altLang="en-US" smtClean="0"/>
              <a:pPr/>
              <a:t>‹#›</a:t>
            </a:fld>
            <a:endParaRPr kumimoji="1" lang="ja-JP" altLang="en-US"/>
          </a:p>
        </p:txBody>
      </p:sp>
    </p:spTree>
    <p:extLst>
      <p:ext uri="{BB962C8B-B14F-4D97-AF65-F5344CB8AC3E}">
        <p14:creationId xmlns:p14="http://schemas.microsoft.com/office/powerpoint/2010/main" val="4396564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1"/>
            <a:ext cx="2949466" cy="497287"/>
          </a:xfrm>
          <a:prstGeom prst="rect">
            <a:avLst/>
          </a:prstGeom>
        </p:spPr>
        <p:txBody>
          <a:bodyPr vert="horz" lIns="92236" tIns="46118" rIns="92236" bIns="46118" rtlCol="0"/>
          <a:lstStyle>
            <a:lvl1pPr algn="l">
              <a:defRPr sz="1200"/>
            </a:lvl1pPr>
          </a:lstStyle>
          <a:p>
            <a:endParaRPr kumimoji="1" lang="ja-JP" altLang="en-US"/>
          </a:p>
        </p:txBody>
      </p:sp>
      <p:sp>
        <p:nvSpPr>
          <p:cNvPr id="3" name="日付プレースホルダ 2"/>
          <p:cNvSpPr>
            <a:spLocks noGrp="1"/>
          </p:cNvSpPr>
          <p:nvPr>
            <p:ph type="dt" idx="1"/>
          </p:nvPr>
        </p:nvSpPr>
        <p:spPr>
          <a:xfrm>
            <a:off x="3856130" y="1"/>
            <a:ext cx="2949466" cy="497287"/>
          </a:xfrm>
          <a:prstGeom prst="rect">
            <a:avLst/>
          </a:prstGeom>
        </p:spPr>
        <p:txBody>
          <a:bodyPr vert="horz" lIns="92236" tIns="46118" rIns="92236" bIns="46118" rtlCol="0"/>
          <a:lstStyle>
            <a:lvl1pPr algn="r">
              <a:defRPr sz="1200"/>
            </a:lvl1pPr>
          </a:lstStyle>
          <a:p>
            <a:fld id="{1441E19B-CAB5-4E41-A95F-CE1394184DE1}" type="datetimeFigureOut">
              <a:rPr kumimoji="1" lang="ja-JP" altLang="en-US" smtClean="0"/>
              <a:pPr/>
              <a:t>2018/11/28</a:t>
            </a:fld>
            <a:endParaRPr kumimoji="1" lang="ja-JP" altLang="en-US"/>
          </a:p>
        </p:txBody>
      </p:sp>
      <p:sp>
        <p:nvSpPr>
          <p:cNvPr id="4" name="スライド イメージ プレースホルダ 3"/>
          <p:cNvSpPr>
            <a:spLocks noGrp="1" noRot="1" noChangeAspect="1"/>
          </p:cNvSpPr>
          <p:nvPr>
            <p:ph type="sldImg" idx="2"/>
          </p:nvPr>
        </p:nvSpPr>
        <p:spPr>
          <a:xfrm>
            <a:off x="919163" y="744538"/>
            <a:ext cx="4968875" cy="3727450"/>
          </a:xfrm>
          <a:prstGeom prst="rect">
            <a:avLst/>
          </a:prstGeom>
          <a:noFill/>
          <a:ln w="12700">
            <a:solidFill>
              <a:prstClr val="black"/>
            </a:solidFill>
          </a:ln>
        </p:spPr>
        <p:txBody>
          <a:bodyPr vert="horz" lIns="92236" tIns="46118" rIns="92236" bIns="46118" rtlCol="0" anchor="ctr"/>
          <a:lstStyle/>
          <a:p>
            <a:endParaRPr lang="ja-JP" altLang="en-US"/>
          </a:p>
        </p:txBody>
      </p:sp>
      <p:sp>
        <p:nvSpPr>
          <p:cNvPr id="5" name="ノート プレースホルダ 4"/>
          <p:cNvSpPr>
            <a:spLocks noGrp="1"/>
          </p:cNvSpPr>
          <p:nvPr>
            <p:ph type="body" sz="quarter" idx="3"/>
          </p:nvPr>
        </p:nvSpPr>
        <p:spPr>
          <a:xfrm>
            <a:off x="680400" y="4721826"/>
            <a:ext cx="5446402" cy="4472382"/>
          </a:xfrm>
          <a:prstGeom prst="rect">
            <a:avLst/>
          </a:prstGeom>
        </p:spPr>
        <p:txBody>
          <a:bodyPr vert="horz" lIns="92236" tIns="46118" rIns="92236" bIns="46118"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0" y="9440453"/>
            <a:ext cx="2949466" cy="497287"/>
          </a:xfrm>
          <a:prstGeom prst="rect">
            <a:avLst/>
          </a:prstGeom>
        </p:spPr>
        <p:txBody>
          <a:bodyPr vert="horz" lIns="92236" tIns="46118" rIns="92236" bIns="46118"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56130" y="9440453"/>
            <a:ext cx="2949466" cy="497287"/>
          </a:xfrm>
          <a:prstGeom prst="rect">
            <a:avLst/>
          </a:prstGeom>
        </p:spPr>
        <p:txBody>
          <a:bodyPr vert="horz" lIns="92236" tIns="46118" rIns="92236" bIns="46118" rtlCol="0" anchor="b"/>
          <a:lstStyle>
            <a:lvl1pPr algn="r">
              <a:defRPr sz="1200"/>
            </a:lvl1pPr>
          </a:lstStyle>
          <a:p>
            <a:fld id="{A45D7233-8DFC-4397-935B-34F3824DC1BF}" type="slidenum">
              <a:rPr kumimoji="1" lang="ja-JP" altLang="en-US" smtClean="0"/>
              <a:pPr/>
              <a:t>‹#›</a:t>
            </a:fld>
            <a:endParaRPr kumimoji="1" lang="ja-JP" altLang="en-US"/>
          </a:p>
        </p:txBody>
      </p:sp>
    </p:spTree>
    <p:extLst>
      <p:ext uri="{BB962C8B-B14F-4D97-AF65-F5344CB8AC3E}">
        <p14:creationId xmlns:p14="http://schemas.microsoft.com/office/powerpoint/2010/main" val="406547192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A45D7233-8DFC-4397-935B-34F3824DC1BF}" type="slidenum">
              <a:rPr kumimoji="1" lang="ja-JP" altLang="en-US" smtClean="0"/>
              <a:pPr/>
              <a:t>1</a:t>
            </a:fld>
            <a:endParaRPr kumimoji="1" lang="ja-JP" altLang="en-US"/>
          </a:p>
        </p:txBody>
      </p:sp>
    </p:spTree>
    <p:extLst>
      <p:ext uri="{BB962C8B-B14F-4D97-AF65-F5344CB8AC3E}">
        <p14:creationId xmlns:p14="http://schemas.microsoft.com/office/powerpoint/2010/main" val="3356945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 1"/>
          <p:cNvSpPr>
            <a:spLocks noGrp="1" noRot="1" noChangeAspect="1" noTextEdit="1"/>
          </p:cNvSpPr>
          <p:nvPr>
            <p:ph type="sldImg"/>
          </p:nvPr>
        </p:nvSpPr>
        <p:spPr>
          <a:ln/>
        </p:spPr>
      </p:sp>
      <p:sp>
        <p:nvSpPr>
          <p:cNvPr id="9219" name="ノート プレースホルダ 2"/>
          <p:cNvSpPr>
            <a:spLocks noGrp="1"/>
          </p:cNvSpPr>
          <p:nvPr>
            <p:ph type="body" idx="1"/>
          </p:nvPr>
        </p:nvSpPr>
        <p:spPr>
          <a:noFill/>
          <a:ln/>
        </p:spPr>
        <p:txBody>
          <a:bodyPr/>
          <a:lstStyle/>
          <a:p>
            <a:endParaRPr lang="ja-JP" altLang="en-US" smtClean="0">
              <a:latin typeface="Arial" pitchFamily="34" charset="0"/>
            </a:endParaRPr>
          </a:p>
        </p:txBody>
      </p:sp>
      <p:sp>
        <p:nvSpPr>
          <p:cNvPr id="9220" name="スライド番号プレースホルダ 3"/>
          <p:cNvSpPr>
            <a:spLocks noGrp="1"/>
          </p:cNvSpPr>
          <p:nvPr>
            <p:ph type="sldNum" sz="quarter" idx="5"/>
          </p:nvPr>
        </p:nvSpPr>
        <p:spPr>
          <a:noFill/>
        </p:spPr>
        <p:txBody>
          <a:bodyPr/>
          <a:lstStyle/>
          <a:p>
            <a:pPr defTabSz="960136"/>
            <a:fld id="{36302EC9-8B5A-405C-B140-3BE9811B054E}" type="slidenum">
              <a:rPr lang="en-US" altLang="ja-JP" smtClean="0">
                <a:latin typeface="Arial" pitchFamily="34" charset="0"/>
                <a:ea typeface="ＭＳ Ｐゴシック" pitchFamily="50" charset="-128"/>
              </a:rPr>
              <a:pPr defTabSz="960136"/>
              <a:t>5</a:t>
            </a:fld>
            <a:endParaRPr lang="en-US" altLang="ja-JP" dirty="0" smtClean="0">
              <a:latin typeface="Arial" pitchFamily="34" charset="0"/>
              <a:ea typeface="ＭＳ Ｐゴシック" pitchFamily="50" charset="-128"/>
            </a:endParaRPr>
          </a:p>
        </p:txBody>
      </p:sp>
    </p:spTree>
    <p:extLst>
      <p:ext uri="{BB962C8B-B14F-4D97-AF65-F5344CB8AC3E}">
        <p14:creationId xmlns:p14="http://schemas.microsoft.com/office/powerpoint/2010/main" val="4030004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保存してもらう</a:t>
            </a:r>
            <a:endParaRPr kumimoji="1" lang="ja-JP" altLang="en-US" dirty="0"/>
          </a:p>
        </p:txBody>
      </p:sp>
      <p:sp>
        <p:nvSpPr>
          <p:cNvPr id="4" name="スライド番号プレースホルダー 3"/>
          <p:cNvSpPr>
            <a:spLocks noGrp="1"/>
          </p:cNvSpPr>
          <p:nvPr>
            <p:ph type="sldNum" sz="quarter" idx="10"/>
          </p:nvPr>
        </p:nvSpPr>
        <p:spPr/>
        <p:txBody>
          <a:bodyPr/>
          <a:lstStyle/>
          <a:p>
            <a:fld id="{A45D7233-8DFC-4397-935B-34F3824DC1BF}" type="slidenum">
              <a:rPr kumimoji="1" lang="ja-JP" altLang="en-US" smtClean="0"/>
              <a:pPr/>
              <a:t>9</a:t>
            </a:fld>
            <a:endParaRPr kumimoji="1" lang="ja-JP" altLang="en-US"/>
          </a:p>
        </p:txBody>
      </p:sp>
    </p:spTree>
    <p:extLst>
      <p:ext uri="{BB962C8B-B14F-4D97-AF65-F5344CB8AC3E}">
        <p14:creationId xmlns:p14="http://schemas.microsoft.com/office/powerpoint/2010/main" val="3561672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A45D7233-8DFC-4397-935B-34F3824DC1BF}" type="slidenum">
              <a:rPr kumimoji="1" lang="ja-JP" altLang="en-US" smtClean="0"/>
              <a:pPr/>
              <a:t>56</a:t>
            </a:fld>
            <a:endParaRPr kumimoji="1" lang="ja-JP" altLang="en-US"/>
          </a:p>
        </p:txBody>
      </p:sp>
    </p:spTree>
    <p:extLst>
      <p:ext uri="{BB962C8B-B14F-4D97-AF65-F5344CB8AC3E}">
        <p14:creationId xmlns:p14="http://schemas.microsoft.com/office/powerpoint/2010/main" val="2443349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 2"/>
          <p:cNvSpPr>
            <a:spLocks noGrp="1"/>
          </p:cNvSpPr>
          <p:nvPr>
            <p:ph idx="1"/>
          </p:nvPr>
        </p:nvSpPr>
        <p:spPr/>
        <p:txBody>
          <a:bodyPr/>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4" name="Rectangle 33"/>
          <p:cNvSpPr>
            <a:spLocks noGrp="1" noChangeArrowheads="1"/>
          </p:cNvSpPr>
          <p:nvPr>
            <p:ph type="sldNum" sz="quarter" idx="10"/>
          </p:nvPr>
        </p:nvSpPr>
        <p:spPr>
          <a:ln/>
        </p:spPr>
        <p:txBody>
          <a:bodyPr/>
          <a:lstStyle>
            <a:lvl1pPr>
              <a:defRPr/>
            </a:lvl1pPr>
          </a:lstStyle>
          <a:p>
            <a:fld id="{D2D8002D-B5B0-4BAC-B1F6-782DDCCE6D9C}" type="slidenum">
              <a:rPr kumimoji="1" lang="ja-JP" altLang="en-US" smtClean="0"/>
              <a:pPr/>
              <a:t>‹#›</a:t>
            </a:fld>
            <a:endParaRPr kumimoji="1" lang="ja-JP"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つのコンテンツ">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250825" y="158751"/>
            <a:ext cx="8642350" cy="400110"/>
          </a:xfrm>
          <a:prstGeom prst="rect">
            <a:avLst/>
          </a:prstGeom>
          <a:noFill/>
          <a:ln w="9525">
            <a:noFill/>
            <a:miter lim="800000"/>
            <a:headEnd/>
            <a:tailEnd/>
          </a:ln>
          <a:effectLst>
            <a:outerShdw dist="35921" dir="2700000" algn="ctr" rotWithShape="0">
              <a:srgbClr val="D1D1FF">
                <a:alpha val="50000"/>
              </a:srgbClr>
            </a:outerShdw>
          </a:effectLst>
        </p:spPr>
        <p:txBody>
          <a:bodyPr/>
          <a:lstStyle/>
          <a:p>
            <a:pPr lvl="0"/>
            <a:r>
              <a:rPr lang="ja-JP" altLang="en-US" smtClean="0"/>
              <a:t>マスター タイトルの書式設定</a:t>
            </a:r>
            <a:endParaRPr lang="ja-JP" altLang="en-US" dirty="0" smtClean="0"/>
          </a:p>
        </p:txBody>
      </p:sp>
      <p:sp>
        <p:nvSpPr>
          <p:cNvPr id="5" name="Rectangle 33"/>
          <p:cNvSpPr>
            <a:spLocks noGrp="1" noChangeArrowheads="1"/>
          </p:cNvSpPr>
          <p:nvPr>
            <p:ph type="sldNum" sz="quarter" idx="10"/>
          </p:nvPr>
        </p:nvSpPr>
        <p:spPr>
          <a:ln/>
        </p:spPr>
        <p:txBody>
          <a:bodyPr/>
          <a:lstStyle>
            <a:lvl1pPr>
              <a:defRPr/>
            </a:lvl1pPr>
          </a:lstStyle>
          <a:p>
            <a:fld id="{D2D8002D-B5B0-4BAC-B1F6-782DDCCE6D9C}" type="slidenum">
              <a:rPr kumimoji="1" lang="ja-JP" altLang="en-US" smtClean="0"/>
              <a:pPr/>
              <a:t>‹#›</a:t>
            </a:fld>
            <a:endParaRPr kumimoji="1" lang="ja-JP" altLang="en-US" dirty="0"/>
          </a:p>
        </p:txBody>
      </p:sp>
      <p:sp>
        <p:nvSpPr>
          <p:cNvPr id="9" name="コンテンツ プレースホルダ 3"/>
          <p:cNvSpPr>
            <a:spLocks noGrp="1"/>
          </p:cNvSpPr>
          <p:nvPr>
            <p:ph sz="quarter" idx="2"/>
          </p:nvPr>
        </p:nvSpPr>
        <p:spPr>
          <a:xfrm>
            <a:off x="4648200" y="914400"/>
            <a:ext cx="4248000" cy="2723728"/>
          </a:xfrm>
        </p:spPr>
        <p:txBody>
          <a:bodyPr/>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10" name="コンテンツ プレースホルダ 3"/>
          <p:cNvSpPr>
            <a:spLocks noGrp="1"/>
          </p:cNvSpPr>
          <p:nvPr>
            <p:ph sz="quarter" idx="11"/>
          </p:nvPr>
        </p:nvSpPr>
        <p:spPr>
          <a:xfrm>
            <a:off x="4648200" y="3789040"/>
            <a:ext cx="4248000" cy="2723728"/>
          </a:xfrm>
        </p:spPr>
        <p:txBody>
          <a:bodyPr/>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11" name="コンテンツ プレースホルダ 3"/>
          <p:cNvSpPr>
            <a:spLocks noGrp="1"/>
          </p:cNvSpPr>
          <p:nvPr>
            <p:ph sz="quarter" idx="12"/>
          </p:nvPr>
        </p:nvSpPr>
        <p:spPr>
          <a:xfrm>
            <a:off x="251521" y="914400"/>
            <a:ext cx="4248000" cy="5601600"/>
          </a:xfrm>
        </p:spPr>
        <p:txBody>
          <a:bodyPr/>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Tree>
    <p:extLst>
      <p:ext uri="{BB962C8B-B14F-4D97-AF65-F5344CB8AC3E}">
        <p14:creationId xmlns:p14="http://schemas.microsoft.com/office/powerpoint/2010/main" val="174070916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つのコンテンツ">
    <p:spTree>
      <p:nvGrpSpPr>
        <p:cNvPr id="1" name=""/>
        <p:cNvGrpSpPr/>
        <p:nvPr/>
      </p:nvGrpSpPr>
      <p:grpSpPr>
        <a:xfrm>
          <a:off x="0" y="0"/>
          <a:ext cx="0" cy="0"/>
          <a:chOff x="0" y="0"/>
          <a:chExt cx="0" cy="0"/>
        </a:xfrm>
      </p:grpSpPr>
      <p:sp>
        <p:nvSpPr>
          <p:cNvPr id="4" name="コンテンツ プレースホルダ 3"/>
          <p:cNvSpPr>
            <a:spLocks noGrp="1"/>
          </p:cNvSpPr>
          <p:nvPr>
            <p:ph sz="quarter" idx="2"/>
          </p:nvPr>
        </p:nvSpPr>
        <p:spPr>
          <a:xfrm>
            <a:off x="4648200" y="914400"/>
            <a:ext cx="4248000" cy="2723728"/>
          </a:xfrm>
        </p:spPr>
        <p:txBody>
          <a:bodyPr/>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7" name="Rectangle 2"/>
          <p:cNvSpPr>
            <a:spLocks noGrp="1" noChangeArrowheads="1"/>
          </p:cNvSpPr>
          <p:nvPr>
            <p:ph type="title"/>
          </p:nvPr>
        </p:nvSpPr>
        <p:spPr bwMode="auto">
          <a:xfrm>
            <a:off x="250825" y="158751"/>
            <a:ext cx="8642350" cy="400110"/>
          </a:xfrm>
          <a:prstGeom prst="rect">
            <a:avLst/>
          </a:prstGeom>
          <a:noFill/>
          <a:ln w="9525">
            <a:noFill/>
            <a:miter lim="800000"/>
            <a:headEnd/>
            <a:tailEnd/>
          </a:ln>
          <a:effectLst>
            <a:outerShdw dist="35921" dir="2700000" algn="ctr" rotWithShape="0">
              <a:srgbClr val="D1D1FF">
                <a:alpha val="50000"/>
              </a:srgbClr>
            </a:outerShdw>
          </a:effectLst>
        </p:spPr>
        <p:txBody>
          <a:bodyPr/>
          <a:lstStyle>
            <a:lvl1pPr>
              <a:defRPr>
                <a:latin typeface="Times New Roman" pitchFamily="18" charset="0"/>
                <a:cs typeface="Times New Roman" pitchFamily="18" charset="0"/>
              </a:defRPr>
            </a:lvl1pPr>
          </a:lstStyle>
          <a:p>
            <a:pPr lvl="0"/>
            <a:r>
              <a:rPr lang="ja-JP" altLang="en-US" smtClean="0"/>
              <a:t>マスター タイトルの書式設定</a:t>
            </a:r>
            <a:endParaRPr lang="ja-JP" altLang="en-US" dirty="0" smtClean="0"/>
          </a:p>
        </p:txBody>
      </p:sp>
      <p:sp>
        <p:nvSpPr>
          <p:cNvPr id="8" name="コンテンツ プレースホルダ 3"/>
          <p:cNvSpPr>
            <a:spLocks noGrp="1"/>
          </p:cNvSpPr>
          <p:nvPr>
            <p:ph sz="quarter" idx="11"/>
          </p:nvPr>
        </p:nvSpPr>
        <p:spPr>
          <a:xfrm>
            <a:off x="4648200" y="3789040"/>
            <a:ext cx="4248000" cy="2723728"/>
          </a:xfrm>
        </p:spPr>
        <p:txBody>
          <a:bodyPr/>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9" name="コンテンツ プレースホルダ 3"/>
          <p:cNvSpPr>
            <a:spLocks noGrp="1"/>
          </p:cNvSpPr>
          <p:nvPr>
            <p:ph sz="quarter" idx="12"/>
          </p:nvPr>
        </p:nvSpPr>
        <p:spPr>
          <a:xfrm>
            <a:off x="251521" y="914400"/>
            <a:ext cx="4248000" cy="2723728"/>
          </a:xfrm>
        </p:spPr>
        <p:txBody>
          <a:bodyPr/>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10" name="コンテンツ プレースホルダ 3"/>
          <p:cNvSpPr>
            <a:spLocks noGrp="1"/>
          </p:cNvSpPr>
          <p:nvPr>
            <p:ph sz="quarter" idx="13"/>
          </p:nvPr>
        </p:nvSpPr>
        <p:spPr>
          <a:xfrm>
            <a:off x="251521" y="3789040"/>
            <a:ext cx="4248000" cy="2723728"/>
          </a:xfrm>
        </p:spPr>
        <p:txBody>
          <a:bodyPr/>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11" name="Rectangle 33"/>
          <p:cNvSpPr>
            <a:spLocks noGrp="1" noChangeArrowheads="1"/>
          </p:cNvSpPr>
          <p:nvPr>
            <p:ph type="sldNum" sz="quarter" idx="14"/>
          </p:nvPr>
        </p:nvSpPr>
        <p:spPr>
          <a:ln/>
        </p:spPr>
        <p:txBody>
          <a:bodyPr/>
          <a:lstStyle>
            <a:lvl1pPr>
              <a:defRPr>
                <a:latin typeface="Times New Roman" pitchFamily="18" charset="0"/>
                <a:cs typeface="Times New Roman" pitchFamily="18" charset="0"/>
              </a:defRPr>
            </a:lvl1pPr>
          </a:lstStyle>
          <a:p>
            <a:fld id="{D2D8002D-B5B0-4BAC-B1F6-782DDCCE6D9C}" type="slidenum">
              <a:rPr kumimoji="1" lang="ja-JP" altLang="en-US" smtClean="0"/>
              <a:pPr/>
              <a:t>‹#›</a:t>
            </a:fld>
            <a:endParaRPr kumimoji="1" lang="ja-JP" altLang="en-US" dirty="0"/>
          </a:p>
        </p:txBody>
      </p:sp>
    </p:spTree>
    <p:extLst>
      <p:ext uri="{BB962C8B-B14F-4D97-AF65-F5344CB8AC3E}">
        <p14:creationId xmlns:p14="http://schemas.microsoft.com/office/powerpoint/2010/main" val="41021066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タイトル付きのコンテンツ">
    <p:spTree>
      <p:nvGrpSpPr>
        <p:cNvPr id="1" name=""/>
        <p:cNvGrpSpPr/>
        <p:nvPr/>
      </p:nvGrpSpPr>
      <p:grpSpPr>
        <a:xfrm>
          <a:off x="0" y="0"/>
          <a:ext cx="0" cy="0"/>
          <a:chOff x="0" y="0"/>
          <a:chExt cx="0" cy="0"/>
        </a:xfrm>
      </p:grpSpPr>
      <p:sp>
        <p:nvSpPr>
          <p:cNvPr id="3" name="コンテンツ プレースホルダ 2"/>
          <p:cNvSpPr>
            <a:spLocks noGrp="1"/>
          </p:cNvSpPr>
          <p:nvPr>
            <p:ph idx="1"/>
          </p:nvPr>
        </p:nvSpPr>
        <p:spPr>
          <a:xfrm>
            <a:off x="3575050" y="1071546"/>
            <a:ext cx="5111750" cy="5054617"/>
          </a:xfrm>
        </p:spPr>
        <p:txBody>
          <a:bodyPr/>
          <a:lstStyle>
            <a:lvl1pPr>
              <a:defRPr sz="1800"/>
            </a:lvl1pPr>
            <a:lvl2pPr>
              <a:defRPr sz="1600"/>
            </a:lvl2pPr>
            <a:lvl3pPr>
              <a:defRPr sz="1400"/>
            </a:lvl3pPr>
            <a:lvl4pPr>
              <a:defRPr sz="1200"/>
            </a:lvl4pPr>
            <a:lvl5pPr>
              <a:defRPr sz="12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4" name="テキスト プレースホルダ 3"/>
          <p:cNvSpPr>
            <a:spLocks noGrp="1"/>
          </p:cNvSpPr>
          <p:nvPr>
            <p:ph type="body" sz="half" idx="2"/>
          </p:nvPr>
        </p:nvSpPr>
        <p:spPr>
          <a:xfrm>
            <a:off x="457200" y="1071546"/>
            <a:ext cx="3008313" cy="505461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7" name="Rectangle 2"/>
          <p:cNvSpPr>
            <a:spLocks noGrp="1" noChangeArrowheads="1"/>
          </p:cNvSpPr>
          <p:nvPr>
            <p:ph type="title"/>
          </p:nvPr>
        </p:nvSpPr>
        <p:spPr bwMode="auto">
          <a:xfrm>
            <a:off x="250825" y="158751"/>
            <a:ext cx="8642350" cy="400110"/>
          </a:xfrm>
          <a:prstGeom prst="rect">
            <a:avLst/>
          </a:prstGeom>
          <a:noFill/>
          <a:ln w="9525">
            <a:noFill/>
            <a:miter lim="800000"/>
            <a:headEnd/>
            <a:tailEnd/>
          </a:ln>
          <a:effectLst>
            <a:outerShdw dist="35921" dir="2700000" algn="ctr" rotWithShape="0">
              <a:srgbClr val="D1D1FF">
                <a:alpha val="50000"/>
              </a:srgbClr>
            </a:outerShdw>
          </a:effectLst>
        </p:spPr>
        <p:txBody>
          <a:bodyPr/>
          <a:lstStyle/>
          <a:p>
            <a:pPr lvl="0"/>
            <a:r>
              <a:rPr lang="ja-JP" altLang="en-US" smtClean="0"/>
              <a:t>マスター タイトルの書式設定</a:t>
            </a:r>
            <a:endParaRPr lang="ja-JP" altLang="en-US" dirty="0" smtClean="0"/>
          </a:p>
        </p:txBody>
      </p:sp>
      <p:sp>
        <p:nvSpPr>
          <p:cNvPr id="5" name="Rectangle 33"/>
          <p:cNvSpPr>
            <a:spLocks noGrp="1" noChangeArrowheads="1"/>
          </p:cNvSpPr>
          <p:nvPr>
            <p:ph type="sldNum" sz="quarter" idx="10"/>
          </p:nvPr>
        </p:nvSpPr>
        <p:spPr>
          <a:ln/>
        </p:spPr>
        <p:txBody>
          <a:bodyPr/>
          <a:lstStyle>
            <a:lvl1pPr>
              <a:defRPr/>
            </a:lvl1pPr>
          </a:lstStyle>
          <a:p>
            <a:fld id="{D2D8002D-B5B0-4BAC-B1F6-782DDCCE6D9C}" type="slidenum">
              <a:rPr kumimoji="1" lang="ja-JP" altLang="en-US" smtClean="0"/>
              <a:pPr/>
              <a:t>‹#›</a:t>
            </a:fld>
            <a:endParaRPr kumimoji="1" lang="ja-JP" alt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タイトルと縦書きテキスト">
    <p:spTree>
      <p:nvGrpSpPr>
        <p:cNvPr id="1" name=""/>
        <p:cNvGrpSpPr/>
        <p:nvPr/>
      </p:nvGrpSpPr>
      <p:grpSpPr>
        <a:xfrm>
          <a:off x="0" y="0"/>
          <a:ext cx="0" cy="0"/>
          <a:chOff x="0" y="0"/>
          <a:chExt cx="0" cy="0"/>
        </a:xfrm>
      </p:grpSpPr>
      <p:sp>
        <p:nvSpPr>
          <p:cNvPr id="3" name="縦書きテキスト プレースホルダ 2"/>
          <p:cNvSpPr>
            <a:spLocks noGrp="1"/>
          </p:cNvSpPr>
          <p:nvPr>
            <p:ph type="body" orient="vert" idx="1"/>
          </p:nvPr>
        </p:nvSpPr>
        <p:spPr/>
        <p:txBody>
          <a:bodyPr vert="eaVert"/>
          <a:lstStyle>
            <a:lvl1pPr>
              <a:defRPr sz="1800"/>
            </a:lvl1pPr>
            <a:lvl2pPr>
              <a:defRPr sz="1600"/>
            </a:lvl2pPr>
            <a:lvl3pPr>
              <a:defRPr sz="1400"/>
            </a:lvl3pPr>
            <a:lvl4pPr>
              <a:defRPr sz="1200"/>
            </a:lvl4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5" name="Rectangle 2"/>
          <p:cNvSpPr>
            <a:spLocks noGrp="1" noChangeArrowheads="1"/>
          </p:cNvSpPr>
          <p:nvPr>
            <p:ph type="title"/>
          </p:nvPr>
        </p:nvSpPr>
        <p:spPr bwMode="auto">
          <a:xfrm>
            <a:off x="250825" y="158751"/>
            <a:ext cx="8642350" cy="400110"/>
          </a:xfrm>
          <a:prstGeom prst="rect">
            <a:avLst/>
          </a:prstGeom>
          <a:noFill/>
          <a:ln w="9525">
            <a:noFill/>
            <a:miter lim="800000"/>
            <a:headEnd/>
            <a:tailEnd/>
          </a:ln>
          <a:effectLst>
            <a:outerShdw dist="35921" dir="2700000" algn="ctr" rotWithShape="0">
              <a:srgbClr val="D1D1FF">
                <a:alpha val="50000"/>
              </a:srgbClr>
            </a:outerShdw>
          </a:effectLst>
        </p:spPr>
        <p:txBody>
          <a:bodyPr/>
          <a:lstStyle/>
          <a:p>
            <a:pPr lvl="0"/>
            <a:r>
              <a:rPr lang="ja-JP" altLang="en-US" smtClean="0"/>
              <a:t>マスター タイトルの書式設定</a:t>
            </a:r>
            <a:endParaRPr lang="ja-JP" altLang="en-US" dirty="0" smtClean="0"/>
          </a:p>
        </p:txBody>
      </p:sp>
      <p:sp>
        <p:nvSpPr>
          <p:cNvPr id="4" name="Rectangle 33"/>
          <p:cNvSpPr>
            <a:spLocks noGrp="1" noChangeArrowheads="1"/>
          </p:cNvSpPr>
          <p:nvPr>
            <p:ph type="sldNum" sz="quarter" idx="10"/>
          </p:nvPr>
        </p:nvSpPr>
        <p:spPr>
          <a:ln/>
        </p:spPr>
        <p:txBody>
          <a:bodyPr/>
          <a:lstStyle>
            <a:lvl1pPr>
              <a:defRPr/>
            </a:lvl1pPr>
          </a:lstStyle>
          <a:p>
            <a:fld id="{D2D8002D-B5B0-4BAC-B1F6-782DDCCE6D9C}" type="slidenum">
              <a:rPr kumimoji="1" lang="ja-JP" altLang="en-US" smtClean="0"/>
              <a:pPr/>
              <a:t>‹#›</a:t>
            </a:fld>
            <a:endParaRPr kumimoji="1" lang="ja-JP" alt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32588" y="1071546"/>
            <a:ext cx="2160587" cy="5165742"/>
          </a:xfrm>
        </p:spPr>
        <p:txBody>
          <a:bodyPr vert="eaVert"/>
          <a:lstStyle/>
          <a:p>
            <a:r>
              <a:rPr lang="ja-JP" altLang="en-US" smtClean="0"/>
              <a:t>マスター タイトルの書式設定</a:t>
            </a:r>
            <a:endParaRPr lang="ja-JP" altLang="en-US"/>
          </a:p>
        </p:txBody>
      </p:sp>
      <p:sp>
        <p:nvSpPr>
          <p:cNvPr id="3" name="縦書きテキスト プレースホルダ 2"/>
          <p:cNvSpPr>
            <a:spLocks noGrp="1"/>
          </p:cNvSpPr>
          <p:nvPr>
            <p:ph type="body" orient="vert" idx="1"/>
          </p:nvPr>
        </p:nvSpPr>
        <p:spPr>
          <a:xfrm>
            <a:off x="250825" y="1071546"/>
            <a:ext cx="6329363" cy="5165742"/>
          </a:xfrm>
        </p:spPr>
        <p:txBody>
          <a:bodyPr vert="eaVert"/>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4" name="Rectangle 33"/>
          <p:cNvSpPr>
            <a:spLocks noGrp="1" noChangeArrowheads="1"/>
          </p:cNvSpPr>
          <p:nvPr>
            <p:ph type="sldNum" sz="quarter" idx="10"/>
          </p:nvPr>
        </p:nvSpPr>
        <p:spPr>
          <a:ln/>
        </p:spPr>
        <p:txBody>
          <a:bodyPr/>
          <a:lstStyle>
            <a:lvl1pPr>
              <a:defRPr/>
            </a:lvl1pPr>
          </a:lstStyle>
          <a:p>
            <a:fld id="{D2D8002D-B5B0-4BAC-B1F6-782DDCCE6D9C}" type="slidenum">
              <a:rPr kumimoji="1" lang="ja-JP" altLang="en-US" smtClean="0"/>
              <a:pPr/>
              <a:t>‹#›</a:t>
            </a:fld>
            <a:endParaRPr kumimoji="1" lang="ja-JP" alt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4" name="コンテンツ プレースホルダ 2"/>
          <p:cNvSpPr>
            <a:spLocks noGrp="1"/>
          </p:cNvSpPr>
          <p:nvPr>
            <p:ph idx="1"/>
          </p:nvPr>
        </p:nvSpPr>
        <p:spPr>
          <a:xfrm>
            <a:off x="251520" y="914400"/>
            <a:ext cx="8640960" cy="5610943"/>
          </a:xfrm>
        </p:spPr>
        <p:txBody>
          <a:bodyPr/>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5" name="Rectangle 33"/>
          <p:cNvSpPr>
            <a:spLocks noGrp="1" noChangeArrowheads="1"/>
          </p:cNvSpPr>
          <p:nvPr>
            <p:ph type="sldNum" sz="quarter" idx="10"/>
          </p:nvPr>
        </p:nvSpPr>
        <p:spPr>
          <a:ln/>
        </p:spPr>
        <p:txBody>
          <a:bodyPr/>
          <a:lstStyle>
            <a:lvl1pPr>
              <a:defRPr/>
            </a:lvl1pPr>
          </a:lstStyle>
          <a:p>
            <a:fld id="{D2D8002D-B5B0-4BAC-B1F6-782DDCCE6D9C}" type="slidenum">
              <a:rPr kumimoji="1" lang="ja-JP" altLang="en-US" smtClean="0"/>
              <a:pPr/>
              <a:t>‹#›</a:t>
            </a:fld>
            <a:endParaRPr kumimoji="1" lang="ja-JP" altLang="en-US" dirty="0"/>
          </a:p>
        </p:txBody>
      </p:sp>
    </p:spTree>
    <p:extLst>
      <p:ext uri="{BB962C8B-B14F-4D97-AF65-F5344CB8AC3E}">
        <p14:creationId xmlns:p14="http://schemas.microsoft.com/office/powerpoint/2010/main" val="27327309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セクション見出し">
    <p:spTree>
      <p:nvGrpSpPr>
        <p:cNvPr id="1" name=""/>
        <p:cNvGrpSpPr/>
        <p:nvPr/>
      </p:nvGrpSpPr>
      <p:grpSpPr>
        <a:xfrm>
          <a:off x="0" y="0"/>
          <a:ext cx="0" cy="0"/>
          <a:chOff x="0" y="0"/>
          <a:chExt cx="0" cy="0"/>
        </a:xfrm>
      </p:grpSpPr>
      <p:sp>
        <p:nvSpPr>
          <p:cNvPr id="4" name="Rectangle 7"/>
          <p:cNvSpPr>
            <a:spLocks noChangeArrowheads="1"/>
          </p:cNvSpPr>
          <p:nvPr/>
        </p:nvSpPr>
        <p:spPr bwMode="auto">
          <a:xfrm flipV="1">
            <a:off x="590550" y="3357563"/>
            <a:ext cx="7927975" cy="36512"/>
          </a:xfrm>
          <a:prstGeom prst="rect">
            <a:avLst/>
          </a:prstGeom>
          <a:solidFill>
            <a:srgbClr val="111987"/>
          </a:solidFill>
          <a:ln w="9525">
            <a:noFill/>
            <a:miter lim="800000"/>
            <a:headEnd/>
            <a:tailEnd/>
          </a:ln>
          <a:effectLst/>
        </p:spPr>
        <p:txBody>
          <a:bodyPr wrap="none" anchor="ctr"/>
          <a:lstStyle/>
          <a:p>
            <a:pPr eaLnBrk="0" fontAlgn="auto" hangingPunct="0">
              <a:spcBef>
                <a:spcPts val="0"/>
              </a:spcBef>
              <a:spcAft>
                <a:spcPts val="0"/>
              </a:spcAft>
              <a:defRPr/>
            </a:pPr>
            <a:endParaRPr kumimoji="0" lang="ja-JP" altLang="en-US" sz="1400" dirty="0">
              <a:latin typeface="Times New Roman" pitchFamily="18" charset="0"/>
              <a:ea typeface="+mn-ea"/>
              <a:cs typeface="Times New Roman" pitchFamily="18" charset="0"/>
            </a:endParaRPr>
          </a:p>
        </p:txBody>
      </p:sp>
      <p:sp>
        <p:nvSpPr>
          <p:cNvPr id="5" name="Rectangle 8"/>
          <p:cNvSpPr>
            <a:spLocks noChangeArrowheads="1"/>
          </p:cNvSpPr>
          <p:nvPr/>
        </p:nvSpPr>
        <p:spPr bwMode="auto">
          <a:xfrm flipV="1">
            <a:off x="590550" y="3357563"/>
            <a:ext cx="6573838" cy="215900"/>
          </a:xfrm>
          <a:prstGeom prst="rect">
            <a:avLst/>
          </a:prstGeom>
          <a:solidFill>
            <a:srgbClr val="111987"/>
          </a:solidFill>
          <a:ln w="9525">
            <a:noFill/>
            <a:miter lim="800000"/>
            <a:headEnd/>
            <a:tailEnd/>
          </a:ln>
          <a:effectLst/>
        </p:spPr>
        <p:txBody>
          <a:bodyPr wrap="none" anchor="ctr"/>
          <a:lstStyle/>
          <a:p>
            <a:pPr eaLnBrk="0" fontAlgn="auto" hangingPunct="0">
              <a:spcBef>
                <a:spcPts val="0"/>
              </a:spcBef>
              <a:spcAft>
                <a:spcPts val="0"/>
              </a:spcAft>
              <a:defRPr/>
            </a:pPr>
            <a:endParaRPr kumimoji="0" lang="ja-JP" altLang="en-US" sz="1400" dirty="0">
              <a:latin typeface="Times New Roman" pitchFamily="18" charset="0"/>
              <a:ea typeface="+mn-ea"/>
              <a:cs typeface="Times New Roman" pitchFamily="18" charset="0"/>
            </a:endParaRPr>
          </a:p>
        </p:txBody>
      </p:sp>
      <p:sp>
        <p:nvSpPr>
          <p:cNvPr id="2" name="タイトル 1"/>
          <p:cNvSpPr>
            <a:spLocks noGrp="1"/>
          </p:cNvSpPr>
          <p:nvPr>
            <p:ph type="title"/>
          </p:nvPr>
        </p:nvSpPr>
        <p:spPr>
          <a:xfrm>
            <a:off x="722313" y="2667000"/>
            <a:ext cx="7772400" cy="707886"/>
          </a:xfrm>
        </p:spPr>
        <p:txBody>
          <a:bodyPr anchor="b"/>
          <a:lstStyle>
            <a:lvl1pPr algn="l">
              <a:defRPr sz="4000" b="1" cap="none" baseline="0">
                <a:latin typeface="Times New Roman" pitchFamily="18" charset="0"/>
                <a:cs typeface="Times New Roman" pitchFamily="18" charset="0"/>
              </a:defRPr>
            </a:lvl1pPr>
          </a:lstStyle>
          <a:p>
            <a:r>
              <a:rPr lang="ja-JP" altLang="en-US" smtClean="0"/>
              <a:t>マスター タイトルの書式設定</a:t>
            </a:r>
            <a:endParaRPr lang="ja-JP" altLang="en-US" dirty="0"/>
          </a:p>
        </p:txBody>
      </p:sp>
      <p:sp>
        <p:nvSpPr>
          <p:cNvPr id="7" name="Rectangle 33"/>
          <p:cNvSpPr>
            <a:spLocks noGrp="1" noChangeArrowheads="1"/>
          </p:cNvSpPr>
          <p:nvPr>
            <p:ph type="sldNum" sz="quarter" idx="10"/>
          </p:nvPr>
        </p:nvSpPr>
        <p:spPr/>
        <p:txBody>
          <a:bodyPr/>
          <a:lstStyle>
            <a:lvl1pPr>
              <a:defRPr>
                <a:latin typeface="Times New Roman" pitchFamily="18" charset="0"/>
                <a:cs typeface="Times New Roman" pitchFamily="18" charset="0"/>
              </a:defRPr>
            </a:lvl1pPr>
          </a:lstStyle>
          <a:p>
            <a:fld id="{D2D8002D-B5B0-4BAC-B1F6-782DDCCE6D9C}" type="slidenum">
              <a:rPr kumimoji="1" lang="ja-JP" altLang="en-US" smtClean="0"/>
              <a:pPr/>
              <a:t>‹#›</a:t>
            </a:fld>
            <a:endParaRPr kumimoji="1" lang="ja-JP" altLang="en-US" dirty="0"/>
          </a:p>
        </p:txBody>
      </p:sp>
      <p:sp>
        <p:nvSpPr>
          <p:cNvPr id="8" name="テキスト プレースホルダ 2"/>
          <p:cNvSpPr>
            <a:spLocks noGrp="1"/>
          </p:cNvSpPr>
          <p:nvPr>
            <p:ph type="body" idx="1"/>
          </p:nvPr>
        </p:nvSpPr>
        <p:spPr>
          <a:xfrm>
            <a:off x="722313" y="3657005"/>
            <a:ext cx="7772400" cy="2652315"/>
          </a:xfrm>
        </p:spPr>
        <p:txBody>
          <a:bodyPr/>
          <a:lstStyle>
            <a:lvl1pPr marL="268288" indent="-268288">
              <a:buFontTx/>
              <a:buBlip>
                <a:blip r:embed="rId2"/>
              </a:buBlip>
              <a:defRPr sz="2000">
                <a:latin typeface="Times New Roman" pitchFamily="18" charset="0"/>
                <a:cs typeface="Times New Roman" pitchFamily="18"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6" name="正方形/長方形 5"/>
          <p:cNvSpPr/>
          <p:nvPr/>
        </p:nvSpPr>
        <p:spPr bwMode="auto">
          <a:xfrm>
            <a:off x="179512" y="476672"/>
            <a:ext cx="8784976" cy="504056"/>
          </a:xfrm>
          <a:prstGeom prst="rect">
            <a:avLst/>
          </a:prstGeom>
          <a:solidFill>
            <a:schemeClr val="bg1"/>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Times New Roman" pitchFamily="18" charset="0"/>
              <a:ea typeface="MS UI Gothic" pitchFamily="50" charset="-128"/>
              <a:cs typeface="Times New Roman" pitchFamily="18" charset="0"/>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33"/>
          <p:cNvSpPr>
            <a:spLocks noGrp="1" noChangeArrowheads="1"/>
          </p:cNvSpPr>
          <p:nvPr>
            <p:ph type="sldNum" sz="quarter" idx="10"/>
          </p:nvPr>
        </p:nvSpPr>
        <p:spPr>
          <a:ln/>
        </p:spPr>
        <p:txBody>
          <a:bodyPr/>
          <a:lstStyle>
            <a:lvl1pPr>
              <a:defRPr/>
            </a:lvl1pPr>
          </a:lstStyle>
          <a:p>
            <a:fld id="{D2D8002D-B5B0-4BAC-B1F6-782DDCCE6D9C}" type="slidenum">
              <a:rPr kumimoji="1" lang="ja-JP" altLang="en-US" smtClean="0"/>
              <a:pPr/>
              <a:t>‹#›</a:t>
            </a:fld>
            <a:endParaRPr kumimoji="1" lang="ja-JP"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7"/>
          <p:cNvSpPr>
            <a:spLocks noChangeArrowheads="1"/>
          </p:cNvSpPr>
          <p:nvPr/>
        </p:nvSpPr>
        <p:spPr bwMode="auto">
          <a:xfrm flipV="1">
            <a:off x="590550" y="3357563"/>
            <a:ext cx="7927975" cy="36512"/>
          </a:xfrm>
          <a:prstGeom prst="rect">
            <a:avLst/>
          </a:prstGeom>
          <a:solidFill>
            <a:srgbClr val="111987"/>
          </a:solidFill>
          <a:ln w="9525">
            <a:noFill/>
            <a:miter lim="800000"/>
            <a:headEnd/>
            <a:tailEnd/>
          </a:ln>
          <a:effectLst/>
        </p:spPr>
        <p:txBody>
          <a:bodyPr wrap="none" anchor="ctr"/>
          <a:lstStyle/>
          <a:p>
            <a:pPr fontAlgn="auto">
              <a:spcBef>
                <a:spcPts val="0"/>
              </a:spcBef>
              <a:spcAft>
                <a:spcPts val="0"/>
              </a:spcAft>
              <a:defRPr/>
            </a:pPr>
            <a:endParaRPr lang="ja-JP" altLang="en-US" sz="1400" dirty="0">
              <a:latin typeface="+mn-lt"/>
              <a:ea typeface="+mn-ea"/>
            </a:endParaRPr>
          </a:p>
        </p:txBody>
      </p:sp>
      <p:sp>
        <p:nvSpPr>
          <p:cNvPr id="5" name="Rectangle 8"/>
          <p:cNvSpPr>
            <a:spLocks noChangeArrowheads="1"/>
          </p:cNvSpPr>
          <p:nvPr/>
        </p:nvSpPr>
        <p:spPr bwMode="auto">
          <a:xfrm flipV="1">
            <a:off x="590550" y="3357563"/>
            <a:ext cx="6573838" cy="215900"/>
          </a:xfrm>
          <a:prstGeom prst="rect">
            <a:avLst/>
          </a:prstGeom>
          <a:solidFill>
            <a:srgbClr val="111987"/>
          </a:solidFill>
          <a:ln w="9525">
            <a:noFill/>
            <a:miter lim="800000"/>
            <a:headEnd/>
            <a:tailEnd/>
          </a:ln>
          <a:effectLst/>
        </p:spPr>
        <p:txBody>
          <a:bodyPr wrap="none" anchor="ctr"/>
          <a:lstStyle/>
          <a:p>
            <a:pPr fontAlgn="auto">
              <a:spcBef>
                <a:spcPts val="0"/>
              </a:spcBef>
              <a:spcAft>
                <a:spcPts val="0"/>
              </a:spcAft>
              <a:defRPr/>
            </a:pPr>
            <a:endParaRPr lang="ja-JP" altLang="en-US" sz="1400" dirty="0">
              <a:latin typeface="+mn-lt"/>
              <a:ea typeface="+mn-ea"/>
            </a:endParaRPr>
          </a:p>
        </p:txBody>
      </p:sp>
      <p:sp>
        <p:nvSpPr>
          <p:cNvPr id="6" name="Rectangle 23"/>
          <p:cNvSpPr>
            <a:spLocks noChangeArrowheads="1"/>
          </p:cNvSpPr>
          <p:nvPr/>
        </p:nvSpPr>
        <p:spPr bwMode="auto">
          <a:xfrm>
            <a:off x="0" y="5867400"/>
            <a:ext cx="9144000" cy="987425"/>
          </a:xfrm>
          <a:prstGeom prst="rect">
            <a:avLst/>
          </a:prstGeom>
          <a:solidFill>
            <a:schemeClr val="bg1"/>
          </a:solidFill>
          <a:ln w="9525">
            <a:noFill/>
            <a:miter lim="800000"/>
            <a:headEnd/>
            <a:tailEnd/>
          </a:ln>
          <a:effectLst/>
        </p:spPr>
        <p:txBody>
          <a:bodyPr wrap="none" anchor="ctr"/>
          <a:lstStyle/>
          <a:p>
            <a:pPr fontAlgn="auto">
              <a:spcBef>
                <a:spcPts val="0"/>
              </a:spcBef>
              <a:spcAft>
                <a:spcPts val="0"/>
              </a:spcAft>
              <a:defRPr/>
            </a:pPr>
            <a:endParaRPr lang="ja-JP" altLang="en-US" sz="1400" dirty="0">
              <a:latin typeface="+mn-lt"/>
              <a:ea typeface="+mn-ea"/>
            </a:endParaRPr>
          </a:p>
        </p:txBody>
      </p:sp>
      <p:sp>
        <p:nvSpPr>
          <p:cNvPr id="7" name="Text Box 24"/>
          <p:cNvSpPr txBox="1">
            <a:spLocks noChangeArrowheads="1"/>
          </p:cNvSpPr>
          <p:nvPr/>
        </p:nvSpPr>
        <p:spPr bwMode="auto">
          <a:xfrm>
            <a:off x="152400" y="6453188"/>
            <a:ext cx="1944688" cy="265112"/>
          </a:xfrm>
          <a:prstGeom prst="rect">
            <a:avLst/>
          </a:prstGeom>
          <a:noFill/>
          <a:ln w="9525">
            <a:noFill/>
            <a:miter lim="800000"/>
            <a:headEnd/>
            <a:tailEnd/>
          </a:ln>
          <a:effectLst/>
        </p:spPr>
        <p:txBody>
          <a:bodyPr lIns="80165" tIns="40083" rIns="80165" bIns="40083">
            <a:spAutoFit/>
          </a:bodyPr>
          <a:lstStyle/>
          <a:p>
            <a:pPr defTabSz="801688" fontAlgn="auto">
              <a:spcBef>
                <a:spcPts val="0"/>
              </a:spcBef>
              <a:spcAft>
                <a:spcPts val="0"/>
              </a:spcAft>
              <a:defRPr/>
            </a:pPr>
            <a:r>
              <a:rPr lang="en-US" altLang="ja-JP" sz="1200" dirty="0">
                <a:latin typeface="Arial" charset="0"/>
                <a:ea typeface="Arial Unicode MS" pitchFamily="50" charset="-128"/>
                <a:cs typeface="Arial Unicode MS" pitchFamily="50" charset="-128"/>
              </a:rPr>
              <a:t>http://www.kke.co.jp/iit</a:t>
            </a:r>
          </a:p>
        </p:txBody>
      </p:sp>
      <p:pic>
        <p:nvPicPr>
          <p:cNvPr id="8" name="Picture 25"/>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8388350" y="5880100"/>
            <a:ext cx="641350" cy="125413"/>
          </a:xfrm>
          <a:prstGeom prst="rect">
            <a:avLst/>
          </a:prstGeom>
          <a:noFill/>
          <a:ln w="9525">
            <a:noFill/>
            <a:miter lim="800000"/>
            <a:headEnd/>
            <a:tailEnd/>
          </a:ln>
        </p:spPr>
      </p:pic>
      <p:sp>
        <p:nvSpPr>
          <p:cNvPr id="9" name="Line 26"/>
          <p:cNvSpPr>
            <a:spLocks noChangeShapeType="1"/>
          </p:cNvSpPr>
          <p:nvPr/>
        </p:nvSpPr>
        <p:spPr bwMode="auto">
          <a:xfrm flipH="1">
            <a:off x="152400" y="5940425"/>
            <a:ext cx="8380413" cy="0"/>
          </a:xfrm>
          <a:prstGeom prst="line">
            <a:avLst/>
          </a:prstGeom>
          <a:noFill/>
          <a:ln w="9525">
            <a:solidFill>
              <a:srgbClr val="111987"/>
            </a:solidFill>
            <a:round/>
            <a:headEnd/>
            <a:tailEnd/>
          </a:ln>
          <a:effectLst/>
        </p:spPr>
        <p:txBody>
          <a:bodyPr/>
          <a:lstStyle/>
          <a:p>
            <a:pPr fontAlgn="auto">
              <a:spcBef>
                <a:spcPts val="0"/>
              </a:spcBef>
              <a:spcAft>
                <a:spcPts val="0"/>
              </a:spcAft>
              <a:defRPr/>
            </a:pPr>
            <a:endParaRPr lang="ja-JP" altLang="en-US" sz="1400" dirty="0">
              <a:latin typeface="+mn-lt"/>
              <a:ea typeface="+mn-ea"/>
            </a:endParaRPr>
          </a:p>
        </p:txBody>
      </p:sp>
      <p:sp>
        <p:nvSpPr>
          <p:cNvPr id="10" name="Rectangle 27"/>
          <p:cNvSpPr>
            <a:spLocks noChangeArrowheads="1"/>
          </p:cNvSpPr>
          <p:nvPr/>
        </p:nvSpPr>
        <p:spPr bwMode="auto">
          <a:xfrm>
            <a:off x="2141538" y="6030913"/>
            <a:ext cx="6534150" cy="390525"/>
          </a:xfrm>
          <a:prstGeom prst="rect">
            <a:avLst/>
          </a:prstGeom>
          <a:noFill/>
          <a:ln w="9525" algn="ctr">
            <a:noFill/>
            <a:miter lim="800000"/>
            <a:headEnd/>
            <a:tailEnd/>
          </a:ln>
          <a:effectLst/>
        </p:spPr>
        <p:txBody>
          <a:bodyPr>
            <a:spAutoFit/>
          </a:bodyPr>
          <a:lstStyle/>
          <a:p>
            <a:pPr marL="342900" indent="-342900" fontAlgn="auto">
              <a:spcBef>
                <a:spcPct val="20000"/>
              </a:spcBef>
              <a:spcAft>
                <a:spcPts val="0"/>
              </a:spcAft>
              <a:defRPr/>
            </a:pPr>
            <a:r>
              <a:rPr lang="ja-JP" altLang="en-US" sz="1000" dirty="0">
                <a:latin typeface="Arial" charset="0"/>
                <a:ea typeface="+mn-ea"/>
              </a:rPr>
              <a:t>株式会社　構造計画研究所</a:t>
            </a:r>
          </a:p>
          <a:p>
            <a:pPr marL="342900" indent="-342900" fontAlgn="auto">
              <a:spcBef>
                <a:spcPct val="20000"/>
              </a:spcBef>
              <a:spcAft>
                <a:spcPts val="0"/>
              </a:spcAft>
              <a:defRPr/>
            </a:pPr>
            <a:r>
              <a:rPr lang="ja-JP" altLang="en-US" sz="800" dirty="0">
                <a:latin typeface="Arial" charset="0"/>
                <a:ea typeface="+mn-ea"/>
              </a:rPr>
              <a:t>〒</a:t>
            </a:r>
            <a:r>
              <a:rPr lang="en-US" altLang="ja-JP" sz="800" dirty="0" smtClean="0">
                <a:latin typeface="Arial" charset="0"/>
                <a:ea typeface="+mn-ea"/>
              </a:rPr>
              <a:t>164-0011 </a:t>
            </a:r>
            <a:r>
              <a:rPr lang="ja-JP" altLang="en-US" sz="800" dirty="0">
                <a:latin typeface="Arial" charset="0"/>
                <a:ea typeface="+mn-ea"/>
              </a:rPr>
              <a:t>東京都</a:t>
            </a:r>
            <a:r>
              <a:rPr lang="ja-JP" altLang="en-US" sz="800" dirty="0" smtClean="0">
                <a:latin typeface="Arial" charset="0"/>
                <a:ea typeface="+mn-ea"/>
              </a:rPr>
              <a:t>中野区中央 </a:t>
            </a:r>
            <a:r>
              <a:rPr lang="en-US" altLang="ja-JP" sz="800" dirty="0" smtClean="0">
                <a:latin typeface="Arial" charset="0"/>
                <a:ea typeface="+mn-ea"/>
              </a:rPr>
              <a:t>4-5-3</a:t>
            </a:r>
            <a:r>
              <a:rPr lang="ja-JP" altLang="en-US" sz="800" dirty="0">
                <a:latin typeface="Arial" charset="0"/>
                <a:ea typeface="+mn-ea"/>
              </a:rPr>
              <a:t>　創造工学部</a:t>
            </a:r>
          </a:p>
        </p:txBody>
      </p:sp>
      <p:sp>
        <p:nvSpPr>
          <p:cNvPr id="11" name="Text Box 28"/>
          <p:cNvSpPr txBox="1">
            <a:spLocks noChangeArrowheads="1"/>
          </p:cNvSpPr>
          <p:nvPr/>
        </p:nvSpPr>
        <p:spPr bwMode="auto">
          <a:xfrm>
            <a:off x="6632575" y="6599238"/>
            <a:ext cx="2385261" cy="157893"/>
          </a:xfrm>
          <a:prstGeom prst="rect">
            <a:avLst/>
          </a:prstGeom>
          <a:noFill/>
          <a:ln w="9525">
            <a:noFill/>
            <a:miter lim="800000"/>
            <a:headEnd/>
            <a:tailEnd/>
          </a:ln>
          <a:effectLst/>
        </p:spPr>
        <p:txBody>
          <a:bodyPr wrap="none" lIns="80165" tIns="40083" rIns="80165" bIns="40083">
            <a:spAutoFit/>
          </a:bodyPr>
          <a:lstStyle/>
          <a:p>
            <a:pPr defTabSz="736600" fontAlgn="auto">
              <a:spcBef>
                <a:spcPts val="0"/>
              </a:spcBef>
              <a:spcAft>
                <a:spcPts val="0"/>
              </a:spcAft>
              <a:defRPr/>
            </a:pPr>
            <a:r>
              <a:rPr lang="en-US" altLang="ja-JP" sz="500" dirty="0">
                <a:latin typeface="Arial" charset="0"/>
                <a:ea typeface="Arial Unicode MS" pitchFamily="50" charset="-128"/>
                <a:cs typeface="Arial Unicode MS" pitchFamily="50" charset="-128"/>
              </a:rPr>
              <a:t>Copyright © </a:t>
            </a:r>
            <a:r>
              <a:rPr lang="en-US" altLang="ja-JP" sz="500" dirty="0" smtClean="0">
                <a:latin typeface="Arial" charset="0"/>
                <a:ea typeface="Arial Unicode MS" pitchFamily="50" charset="-128"/>
                <a:cs typeface="Arial Unicode MS" pitchFamily="50" charset="-128"/>
              </a:rPr>
              <a:t>2013 KOZO </a:t>
            </a:r>
            <a:r>
              <a:rPr lang="en-US" altLang="ja-JP" sz="500" dirty="0">
                <a:latin typeface="Arial" charset="0"/>
                <a:ea typeface="Arial Unicode MS" pitchFamily="50" charset="-128"/>
                <a:cs typeface="Arial Unicode MS" pitchFamily="50" charset="-128"/>
              </a:rPr>
              <a:t>KEIKAKU ENGINEERING Inc. All Rights Reserved. </a:t>
            </a:r>
          </a:p>
        </p:txBody>
      </p:sp>
      <p:pic>
        <p:nvPicPr>
          <p:cNvPr id="12" name="Picture 29"/>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25425" y="6080125"/>
            <a:ext cx="1970088" cy="292100"/>
          </a:xfrm>
          <a:prstGeom prst="rect">
            <a:avLst/>
          </a:prstGeom>
          <a:noFill/>
          <a:ln w="9525" algn="ctr">
            <a:noFill/>
            <a:miter lim="800000"/>
            <a:headEnd/>
            <a:tailEnd/>
          </a:ln>
        </p:spPr>
      </p:pic>
      <p:sp>
        <p:nvSpPr>
          <p:cNvPr id="5122" name="Rectangle 2"/>
          <p:cNvSpPr>
            <a:spLocks noGrp="1" noChangeArrowheads="1"/>
          </p:cNvSpPr>
          <p:nvPr>
            <p:ph type="ctrTitle"/>
          </p:nvPr>
        </p:nvSpPr>
        <p:spPr>
          <a:xfrm>
            <a:off x="468313" y="2801977"/>
            <a:ext cx="7977187" cy="553998"/>
          </a:xfrm>
          <a:effectLst>
            <a:outerShdw dist="35921" dir="2700000" algn="ctr" rotWithShape="0">
              <a:schemeClr val="bg2"/>
            </a:outerShdw>
          </a:effectLst>
        </p:spPr>
        <p:txBody>
          <a:bodyPr anchor="b"/>
          <a:lstStyle>
            <a:lvl1pPr>
              <a:buFont typeface="Wingdings" pitchFamily="2" charset="2"/>
              <a:buNone/>
              <a:defRPr sz="3000">
                <a:latin typeface="Times New Roman" pitchFamily="18" charset="0"/>
                <a:cs typeface="Times New Roman" pitchFamily="18" charset="0"/>
              </a:defRPr>
            </a:lvl1pPr>
          </a:lstStyle>
          <a:p>
            <a:r>
              <a:rPr lang="ja-JP" altLang="en-US" smtClean="0"/>
              <a:t>マスター タイトルの書式設定</a:t>
            </a:r>
            <a:endParaRPr lang="ja-JP" altLang="en-US" dirty="0"/>
          </a:p>
        </p:txBody>
      </p:sp>
      <p:sp>
        <p:nvSpPr>
          <p:cNvPr id="5123" name="Rectangle 3"/>
          <p:cNvSpPr>
            <a:spLocks noGrp="1" noChangeArrowheads="1"/>
          </p:cNvSpPr>
          <p:nvPr>
            <p:ph type="subTitle" idx="1"/>
          </p:nvPr>
        </p:nvSpPr>
        <p:spPr>
          <a:xfrm>
            <a:off x="1371600" y="3886200"/>
            <a:ext cx="7088188" cy="1752600"/>
          </a:xfrm>
        </p:spPr>
        <p:txBody>
          <a:bodyPr/>
          <a:lstStyle>
            <a:lvl1pPr marL="0" indent="0" algn="r">
              <a:buFont typeface="Wingdings" pitchFamily="2" charset="2"/>
              <a:buNone/>
              <a:defRPr kumimoji="0">
                <a:latin typeface="Times New Roman" pitchFamily="18" charset="0"/>
                <a:cs typeface="Times New Roman" pitchFamily="18" charset="0"/>
              </a:defRPr>
            </a:lvl1pPr>
          </a:lstStyle>
          <a:p>
            <a:r>
              <a:rPr lang="ja-JP" altLang="en-US" smtClean="0"/>
              <a:t>マスター サブタイトルの書式設定</a:t>
            </a:r>
            <a:endParaRPr lang="ja-JP" altLang="en-US" dirty="0"/>
          </a:p>
        </p:txBody>
      </p:sp>
      <p:sp>
        <p:nvSpPr>
          <p:cNvPr id="13" name="Rectangle 19"/>
          <p:cNvSpPr>
            <a:spLocks noGrp="1" noChangeArrowheads="1"/>
          </p:cNvSpPr>
          <p:nvPr>
            <p:ph type="dt" sz="half" idx="10"/>
          </p:nvPr>
        </p:nvSpPr>
        <p:spPr bwMode="auto">
          <a:xfrm>
            <a:off x="6975475" y="44450"/>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ct val="0"/>
              </a:spcBef>
              <a:spcAft>
                <a:spcPts val="0"/>
              </a:spcAft>
              <a:defRPr sz="1000">
                <a:latin typeface="Times New Roman" pitchFamily="18" charset="0"/>
                <a:ea typeface="+mn-ea"/>
                <a:cs typeface="Times New Roman" pitchFamily="18" charset="0"/>
              </a:defRPr>
            </a:lvl1pPr>
          </a:lstStyle>
          <a:p>
            <a:endParaRPr kumimoji="1" lang="ja-JP" altLang="en-US" dirty="0"/>
          </a:p>
        </p:txBody>
      </p:sp>
      <p:sp>
        <p:nvSpPr>
          <p:cNvPr id="14" name="Rectangle 30"/>
          <p:cNvSpPr>
            <a:spLocks noGrp="1" noChangeArrowheads="1"/>
          </p:cNvSpPr>
          <p:nvPr>
            <p:ph type="ftr" sz="quarter" idx="11"/>
          </p:nvPr>
        </p:nvSpPr>
        <p:spPr bwMode="auto">
          <a:xfrm>
            <a:off x="3702050" y="6597650"/>
            <a:ext cx="1727200" cy="2159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fontAlgn="auto">
              <a:spcBef>
                <a:spcPct val="0"/>
              </a:spcBef>
              <a:spcAft>
                <a:spcPts val="0"/>
              </a:spcAft>
              <a:defRPr sz="1000">
                <a:latin typeface="MS UI Gothic" pitchFamily="50" charset="-128"/>
                <a:ea typeface="+mn-ea"/>
              </a:defRPr>
            </a:lvl1pPr>
          </a:lstStyle>
          <a:p>
            <a:endParaRPr kumimoji="1" lang="ja-JP" altLang="en-US" dirty="0"/>
          </a:p>
        </p:txBody>
      </p:sp>
      <p:sp>
        <p:nvSpPr>
          <p:cNvPr id="15" name="Rectangle 31"/>
          <p:cNvSpPr>
            <a:spLocks noGrp="1" noChangeArrowheads="1"/>
          </p:cNvSpPr>
          <p:nvPr>
            <p:ph type="sldNum" sz="quarter" idx="12"/>
          </p:nvPr>
        </p:nvSpPr>
        <p:spPr>
          <a:xfrm>
            <a:off x="8316913" y="6092825"/>
            <a:ext cx="676275" cy="476250"/>
          </a:xfrm>
        </p:spPr>
        <p:txBody>
          <a:bodyPr/>
          <a:lstStyle>
            <a:lvl1pPr algn="r">
              <a:defRPr>
                <a:latin typeface="Times New Roman" pitchFamily="18" charset="0"/>
                <a:cs typeface="Times New Roman" pitchFamily="18" charset="0"/>
              </a:defRPr>
            </a:lvl1pPr>
          </a:lstStyle>
          <a:p>
            <a:fld id="{D2D8002D-B5B0-4BAC-B1F6-782DDCCE6D9C}" type="slidenum">
              <a:rPr kumimoji="1" lang="ja-JP" altLang="en-US" smtClean="0"/>
              <a:pPr/>
              <a:t>‹#›</a:t>
            </a:fld>
            <a:endParaRPr kumimoji="1" lang="ja-JP" altLang="en-US" dirty="0"/>
          </a:p>
        </p:txBody>
      </p:sp>
    </p:spTree>
    <p:extLst>
      <p:ext uri="{BB962C8B-B14F-4D97-AF65-F5344CB8AC3E}">
        <p14:creationId xmlns:p14="http://schemas.microsoft.com/office/powerpoint/2010/main" val="386212359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セクション見出し">
    <p:spTree>
      <p:nvGrpSpPr>
        <p:cNvPr id="1" name=""/>
        <p:cNvGrpSpPr/>
        <p:nvPr/>
      </p:nvGrpSpPr>
      <p:grpSpPr>
        <a:xfrm>
          <a:off x="0" y="0"/>
          <a:ext cx="0" cy="0"/>
          <a:chOff x="0" y="0"/>
          <a:chExt cx="0" cy="0"/>
        </a:xfrm>
      </p:grpSpPr>
      <p:sp>
        <p:nvSpPr>
          <p:cNvPr id="4" name="Rectangle 7"/>
          <p:cNvSpPr>
            <a:spLocks noChangeArrowheads="1"/>
          </p:cNvSpPr>
          <p:nvPr/>
        </p:nvSpPr>
        <p:spPr bwMode="auto">
          <a:xfrm flipV="1">
            <a:off x="590550" y="3357563"/>
            <a:ext cx="7927975" cy="36512"/>
          </a:xfrm>
          <a:prstGeom prst="rect">
            <a:avLst/>
          </a:prstGeom>
          <a:solidFill>
            <a:srgbClr val="111987"/>
          </a:solidFill>
          <a:ln w="9525">
            <a:noFill/>
            <a:miter lim="800000"/>
            <a:headEnd/>
            <a:tailEnd/>
          </a:ln>
          <a:effectLst/>
        </p:spPr>
        <p:txBody>
          <a:bodyPr wrap="none" anchor="ctr"/>
          <a:lstStyle/>
          <a:p>
            <a:pPr eaLnBrk="0" fontAlgn="auto" hangingPunct="0">
              <a:spcBef>
                <a:spcPts val="0"/>
              </a:spcBef>
              <a:spcAft>
                <a:spcPts val="0"/>
              </a:spcAft>
              <a:defRPr/>
            </a:pPr>
            <a:endParaRPr kumimoji="0" lang="ja-JP" altLang="en-US" sz="1400" dirty="0">
              <a:latin typeface="Times New Roman" pitchFamily="18" charset="0"/>
              <a:ea typeface="+mn-ea"/>
              <a:cs typeface="Times New Roman" pitchFamily="18" charset="0"/>
            </a:endParaRPr>
          </a:p>
        </p:txBody>
      </p:sp>
      <p:sp>
        <p:nvSpPr>
          <p:cNvPr id="5" name="Rectangle 8"/>
          <p:cNvSpPr>
            <a:spLocks noChangeArrowheads="1"/>
          </p:cNvSpPr>
          <p:nvPr/>
        </p:nvSpPr>
        <p:spPr bwMode="auto">
          <a:xfrm flipV="1">
            <a:off x="590550" y="3357563"/>
            <a:ext cx="6573838" cy="215900"/>
          </a:xfrm>
          <a:prstGeom prst="rect">
            <a:avLst/>
          </a:prstGeom>
          <a:solidFill>
            <a:srgbClr val="111987"/>
          </a:solidFill>
          <a:ln w="9525">
            <a:noFill/>
            <a:miter lim="800000"/>
            <a:headEnd/>
            <a:tailEnd/>
          </a:ln>
          <a:effectLst/>
        </p:spPr>
        <p:txBody>
          <a:bodyPr wrap="none" anchor="ctr"/>
          <a:lstStyle/>
          <a:p>
            <a:pPr eaLnBrk="0" fontAlgn="auto" hangingPunct="0">
              <a:spcBef>
                <a:spcPts val="0"/>
              </a:spcBef>
              <a:spcAft>
                <a:spcPts val="0"/>
              </a:spcAft>
              <a:defRPr/>
            </a:pPr>
            <a:endParaRPr kumimoji="0" lang="ja-JP" altLang="en-US" sz="1400" dirty="0">
              <a:latin typeface="Times New Roman" pitchFamily="18" charset="0"/>
              <a:ea typeface="+mn-ea"/>
              <a:cs typeface="Times New Roman" pitchFamily="18" charset="0"/>
            </a:endParaRPr>
          </a:p>
        </p:txBody>
      </p:sp>
      <p:sp>
        <p:nvSpPr>
          <p:cNvPr id="2" name="タイトル 1"/>
          <p:cNvSpPr>
            <a:spLocks noGrp="1"/>
          </p:cNvSpPr>
          <p:nvPr>
            <p:ph type="title"/>
          </p:nvPr>
        </p:nvSpPr>
        <p:spPr>
          <a:xfrm>
            <a:off x="722313" y="2667000"/>
            <a:ext cx="7772400" cy="707886"/>
          </a:xfrm>
        </p:spPr>
        <p:txBody>
          <a:bodyPr anchor="b"/>
          <a:lstStyle>
            <a:lvl1pPr algn="l">
              <a:defRPr sz="4000" b="1" cap="none" baseline="0">
                <a:latin typeface="Times New Roman" pitchFamily="18" charset="0"/>
                <a:cs typeface="Times New Roman" pitchFamily="18" charset="0"/>
              </a:defRPr>
            </a:lvl1pPr>
          </a:lstStyle>
          <a:p>
            <a:r>
              <a:rPr lang="ja-JP" altLang="en-US" smtClean="0"/>
              <a:t>マスター タイトルの書式設定</a:t>
            </a:r>
            <a:endParaRPr lang="ja-JP" altLang="en-US" dirty="0"/>
          </a:p>
        </p:txBody>
      </p:sp>
      <p:sp>
        <p:nvSpPr>
          <p:cNvPr id="7" name="Rectangle 33"/>
          <p:cNvSpPr>
            <a:spLocks noGrp="1" noChangeArrowheads="1"/>
          </p:cNvSpPr>
          <p:nvPr>
            <p:ph type="sldNum" sz="quarter" idx="10"/>
          </p:nvPr>
        </p:nvSpPr>
        <p:spPr/>
        <p:txBody>
          <a:bodyPr/>
          <a:lstStyle>
            <a:lvl1pPr>
              <a:defRPr>
                <a:latin typeface="Times New Roman" pitchFamily="18" charset="0"/>
                <a:cs typeface="Times New Roman" pitchFamily="18" charset="0"/>
              </a:defRPr>
            </a:lvl1pPr>
          </a:lstStyle>
          <a:p>
            <a:fld id="{D2D8002D-B5B0-4BAC-B1F6-782DDCCE6D9C}" type="slidenum">
              <a:rPr kumimoji="1" lang="ja-JP" altLang="en-US" smtClean="0"/>
              <a:pPr/>
              <a:t>‹#›</a:t>
            </a:fld>
            <a:endParaRPr kumimoji="1" lang="ja-JP" altLang="en-US" dirty="0"/>
          </a:p>
        </p:txBody>
      </p:sp>
      <p:sp>
        <p:nvSpPr>
          <p:cNvPr id="8" name="テキスト プレースホルダ 2"/>
          <p:cNvSpPr>
            <a:spLocks noGrp="1"/>
          </p:cNvSpPr>
          <p:nvPr>
            <p:ph type="body" idx="1"/>
          </p:nvPr>
        </p:nvSpPr>
        <p:spPr>
          <a:xfrm>
            <a:off x="722313" y="3657005"/>
            <a:ext cx="7772400" cy="2652315"/>
          </a:xfrm>
        </p:spPr>
        <p:txBody>
          <a:bodyPr/>
          <a:lstStyle>
            <a:lvl1pPr marL="268288" indent="-268288">
              <a:buFontTx/>
              <a:buBlip>
                <a:blip r:embed="rId2"/>
              </a:buBlip>
              <a:defRPr sz="2000">
                <a:latin typeface="Times New Roman" pitchFamily="18" charset="0"/>
                <a:cs typeface="Times New Roman" pitchFamily="18"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6" name="正方形/長方形 5"/>
          <p:cNvSpPr/>
          <p:nvPr/>
        </p:nvSpPr>
        <p:spPr bwMode="auto">
          <a:xfrm>
            <a:off x="179512" y="476672"/>
            <a:ext cx="8784976" cy="504056"/>
          </a:xfrm>
          <a:prstGeom prst="rect">
            <a:avLst/>
          </a:prstGeom>
          <a:solidFill>
            <a:schemeClr val="bg1"/>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Times New Roman" pitchFamily="18" charset="0"/>
              <a:ea typeface="MS UI Gothic" pitchFamily="50" charset="-128"/>
              <a:cs typeface="Times New Roman" pitchFamily="18" charset="0"/>
            </a:endParaRPr>
          </a:p>
        </p:txBody>
      </p:sp>
      <p:sp>
        <p:nvSpPr>
          <p:cNvPr id="9" name="正方形/長方形 8"/>
          <p:cNvSpPr/>
          <p:nvPr/>
        </p:nvSpPr>
        <p:spPr bwMode="auto">
          <a:xfrm>
            <a:off x="179512" y="476672"/>
            <a:ext cx="8784976" cy="504056"/>
          </a:xfrm>
          <a:prstGeom prst="rect">
            <a:avLst/>
          </a:prstGeom>
          <a:solidFill>
            <a:schemeClr val="bg1"/>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Times New Roman" pitchFamily="18" charset="0"/>
              <a:ea typeface="MS UI Gothic" pitchFamily="50" charset="-128"/>
              <a:cs typeface="Times New Roman" pitchFamily="18"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_2">
    <p:spTree>
      <p:nvGrpSpPr>
        <p:cNvPr id="1" name=""/>
        <p:cNvGrpSpPr/>
        <p:nvPr/>
      </p:nvGrpSpPr>
      <p:grpSpPr>
        <a:xfrm>
          <a:off x="0" y="0"/>
          <a:ext cx="0" cy="0"/>
          <a:chOff x="0" y="0"/>
          <a:chExt cx="0" cy="0"/>
        </a:xfrm>
      </p:grpSpPr>
      <p:sp>
        <p:nvSpPr>
          <p:cNvPr id="3" name="テキスト プレースホルダ 2"/>
          <p:cNvSpPr>
            <a:spLocks noGrp="1"/>
          </p:cNvSpPr>
          <p:nvPr>
            <p:ph type="body" idx="1"/>
          </p:nvPr>
        </p:nvSpPr>
        <p:spPr>
          <a:xfrm>
            <a:off x="722313" y="3657005"/>
            <a:ext cx="7772400" cy="2652315"/>
          </a:xfrm>
        </p:spPr>
        <p:txBody>
          <a:bodyPr/>
          <a:lstStyle>
            <a:lvl1pPr marL="268288" indent="-268288">
              <a:buFontTx/>
              <a:buBlip>
                <a:blip r:embed="rId2"/>
              </a:buBlip>
              <a:defRPr sz="2000">
                <a:latin typeface="Times New Roman" pitchFamily="18" charset="0"/>
                <a:cs typeface="Times New Roman" pitchFamily="18"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7" name="Rectangle 33"/>
          <p:cNvSpPr>
            <a:spLocks noGrp="1" noChangeArrowheads="1"/>
          </p:cNvSpPr>
          <p:nvPr>
            <p:ph type="sldNum" sz="quarter" idx="10"/>
          </p:nvPr>
        </p:nvSpPr>
        <p:spPr/>
        <p:txBody>
          <a:bodyPr/>
          <a:lstStyle>
            <a:lvl1pPr>
              <a:defRPr>
                <a:latin typeface="Times New Roman" pitchFamily="18" charset="0"/>
                <a:cs typeface="Times New Roman" pitchFamily="18" charset="0"/>
              </a:defRPr>
            </a:lvl1pPr>
          </a:lstStyle>
          <a:p>
            <a:fld id="{D2D8002D-B5B0-4BAC-B1F6-782DDCCE6D9C}" type="slidenum">
              <a:rPr kumimoji="1" lang="ja-JP" altLang="en-US" smtClean="0"/>
              <a:pPr/>
              <a:t>‹#›</a:t>
            </a:fld>
            <a:endParaRPr kumimoji="1" lang="ja-JP" altLang="en-US" dirty="0"/>
          </a:p>
        </p:txBody>
      </p:sp>
      <p:sp>
        <p:nvSpPr>
          <p:cNvPr id="8" name="正方形/長方形 7"/>
          <p:cNvSpPr/>
          <p:nvPr/>
        </p:nvSpPr>
        <p:spPr bwMode="auto">
          <a:xfrm>
            <a:off x="213810" y="620688"/>
            <a:ext cx="8678669" cy="288032"/>
          </a:xfrm>
          <a:prstGeom prst="rect">
            <a:avLst/>
          </a:prstGeom>
          <a:solidFill>
            <a:schemeClr val="bg1"/>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Times New Roman" pitchFamily="18" charset="0"/>
              <a:ea typeface="MS UI Gothic" pitchFamily="50" charset="-128"/>
              <a:cs typeface="Times New Roman" pitchFamily="18" charset="0"/>
            </a:endParaRPr>
          </a:p>
        </p:txBody>
      </p:sp>
      <p:sp>
        <p:nvSpPr>
          <p:cNvPr id="9" name="正方形/長方形 8"/>
          <p:cNvSpPr/>
          <p:nvPr/>
        </p:nvSpPr>
        <p:spPr bwMode="auto">
          <a:xfrm>
            <a:off x="0" y="2276872"/>
            <a:ext cx="9144000" cy="1368152"/>
          </a:xfrm>
          <a:prstGeom prst="rect">
            <a:avLst/>
          </a:prstGeom>
          <a:ln>
            <a:noFill/>
            <a:headEnd type="none" w="med" len="med"/>
            <a:tailEnd type="none" w="med" len="med"/>
          </a:ln>
        </p:spPr>
        <p:style>
          <a:lnRef idx="1">
            <a:schemeClr val="accent1"/>
          </a:lnRef>
          <a:fillRef idx="1003">
            <a:schemeClr val="dk2"/>
          </a:fillRef>
          <a:effectRef idx="1">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Times New Roman" pitchFamily="18" charset="0"/>
              <a:ea typeface="MS UI Gothic" pitchFamily="50" charset="-128"/>
              <a:cs typeface="Times New Roman" pitchFamily="18" charset="0"/>
            </a:endParaRPr>
          </a:p>
        </p:txBody>
      </p:sp>
      <p:sp>
        <p:nvSpPr>
          <p:cNvPr id="2" name="タイトル 1"/>
          <p:cNvSpPr>
            <a:spLocks noGrp="1"/>
          </p:cNvSpPr>
          <p:nvPr>
            <p:ph type="title"/>
          </p:nvPr>
        </p:nvSpPr>
        <p:spPr>
          <a:xfrm>
            <a:off x="467544" y="2299229"/>
            <a:ext cx="8208912" cy="1323439"/>
          </a:xfrm>
        </p:spPr>
        <p:txBody>
          <a:bodyPr anchor="ctr">
            <a:noAutofit/>
          </a:bodyPr>
          <a:lstStyle>
            <a:lvl1pPr algn="l">
              <a:buNone/>
              <a:defRPr sz="4000" b="1" cap="none" baseline="0">
                <a:solidFill>
                  <a:schemeClr val="bg1"/>
                </a:solidFill>
                <a:latin typeface="Times New Roman" pitchFamily="18" charset="0"/>
                <a:cs typeface="Times New Roman" pitchFamily="18" charset="0"/>
              </a:defRPr>
            </a:lvl1pPr>
          </a:lstStyle>
          <a:p>
            <a:r>
              <a:rPr lang="ja-JP" altLang="en-US" smtClean="0"/>
              <a:t>マスター タイトルの書式設定</a:t>
            </a:r>
            <a:endParaRPr lang="ja-JP" altLang="en-US" dirty="0"/>
          </a:p>
        </p:txBody>
      </p:sp>
      <p:sp>
        <p:nvSpPr>
          <p:cNvPr id="11" name="正方形/長方形 10"/>
          <p:cNvSpPr/>
          <p:nvPr/>
        </p:nvSpPr>
        <p:spPr bwMode="auto">
          <a:xfrm>
            <a:off x="0" y="2276872"/>
            <a:ext cx="9144000" cy="1368152"/>
          </a:xfrm>
          <a:prstGeom prst="rect">
            <a:avLst/>
          </a:prstGeom>
          <a:ln>
            <a:noFill/>
            <a:headEnd type="none" w="med" len="med"/>
            <a:tailEnd type="none" w="med" len="med"/>
          </a:ln>
        </p:spPr>
        <p:style>
          <a:lnRef idx="1">
            <a:schemeClr val="accent1"/>
          </a:lnRef>
          <a:fillRef idx="1003">
            <a:schemeClr val="dk2"/>
          </a:fillRef>
          <a:effectRef idx="1">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Times New Roman" pitchFamily="18" charset="0"/>
              <a:ea typeface="MS UI Gothic" pitchFamily="50" charset="-128"/>
              <a:cs typeface="Times New Roman" pitchFamily="18" charset="0"/>
            </a:endParaRPr>
          </a:p>
        </p:txBody>
      </p:sp>
      <p:sp>
        <p:nvSpPr>
          <p:cNvPr id="10" name="正方形/長方形 9"/>
          <p:cNvSpPr/>
          <p:nvPr/>
        </p:nvSpPr>
        <p:spPr bwMode="auto">
          <a:xfrm>
            <a:off x="213810" y="620688"/>
            <a:ext cx="8678669" cy="288032"/>
          </a:xfrm>
          <a:prstGeom prst="rect">
            <a:avLst/>
          </a:prstGeom>
          <a:solidFill>
            <a:schemeClr val="bg1"/>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Times New Roman" pitchFamily="18" charset="0"/>
              <a:ea typeface="MS UI Gothic" pitchFamily="50" charset="-128"/>
              <a:cs typeface="Times New Roman" pitchFamily="18" charset="0"/>
            </a:endParaRPr>
          </a:p>
        </p:txBody>
      </p:sp>
    </p:spTree>
    <p:extLst>
      <p:ext uri="{BB962C8B-B14F-4D97-AF65-F5344CB8AC3E}">
        <p14:creationId xmlns:p14="http://schemas.microsoft.com/office/powerpoint/2010/main" val="220299650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3"/>
          <p:cNvSpPr>
            <a:spLocks noGrp="1" noChangeArrowheads="1"/>
          </p:cNvSpPr>
          <p:nvPr>
            <p:ph type="sldNum" sz="quarter" idx="10"/>
          </p:nvPr>
        </p:nvSpPr>
        <p:spPr>
          <a:ln/>
        </p:spPr>
        <p:txBody>
          <a:bodyPr/>
          <a:lstStyle>
            <a:lvl1pPr>
              <a:defRPr/>
            </a:lvl1pPr>
          </a:lstStyle>
          <a:p>
            <a:fld id="{D2D8002D-B5B0-4BAC-B1F6-782DDCCE6D9C}" type="slidenum">
              <a:rPr kumimoji="1" lang="ja-JP" altLang="en-US" smtClean="0"/>
              <a:pPr/>
              <a:t>‹#›</a:t>
            </a:fld>
            <a:endParaRPr kumimoji="1" lang="ja-JP" altLang="en-US" dirty="0"/>
          </a:p>
        </p:txBody>
      </p:sp>
      <p:sp>
        <p:nvSpPr>
          <p:cNvPr id="3" name="正方形/長方形 2"/>
          <p:cNvSpPr/>
          <p:nvPr/>
        </p:nvSpPr>
        <p:spPr bwMode="auto">
          <a:xfrm>
            <a:off x="0" y="260648"/>
            <a:ext cx="9144000" cy="6264696"/>
          </a:xfrm>
          <a:prstGeom prst="rect">
            <a:avLst/>
          </a:prstGeom>
          <a:solidFill>
            <a:schemeClr val="bg1"/>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3" name="正方形/長方形 2"/>
          <p:cNvSpPr/>
          <p:nvPr/>
        </p:nvSpPr>
        <p:spPr bwMode="auto">
          <a:xfrm>
            <a:off x="0" y="337418"/>
            <a:ext cx="9144000" cy="6520581"/>
          </a:xfrm>
          <a:prstGeom prst="rect">
            <a:avLst/>
          </a:prstGeom>
          <a:solidFill>
            <a:schemeClr val="bg1"/>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
        <p:nvSpPr>
          <p:cNvPr id="2" name="Rectangle 33"/>
          <p:cNvSpPr>
            <a:spLocks noGrp="1" noChangeArrowheads="1"/>
          </p:cNvSpPr>
          <p:nvPr>
            <p:ph type="sldNum" sz="quarter" idx="10"/>
          </p:nvPr>
        </p:nvSpPr>
        <p:spPr>
          <a:ln/>
        </p:spPr>
        <p:txBody>
          <a:bodyPr/>
          <a:lstStyle>
            <a:lvl1pPr>
              <a:defRPr/>
            </a:lvl1pPr>
          </a:lstStyle>
          <a:p>
            <a:fld id="{D2D8002D-B5B0-4BAC-B1F6-782DDCCE6D9C}" type="slidenum">
              <a:rPr kumimoji="1" lang="ja-JP" altLang="en-US" smtClean="0"/>
              <a:pPr/>
              <a:t>‹#›</a:t>
            </a:fld>
            <a:endParaRPr kumimoji="1" lang="ja-JP" altLang="en-US" dirty="0"/>
          </a:p>
        </p:txBody>
      </p:sp>
      <p:sp>
        <p:nvSpPr>
          <p:cNvPr id="4" name="正方形/長方形 3"/>
          <p:cNvSpPr/>
          <p:nvPr/>
        </p:nvSpPr>
        <p:spPr bwMode="auto">
          <a:xfrm>
            <a:off x="0" y="337418"/>
            <a:ext cx="9144000" cy="6520581"/>
          </a:xfrm>
          <a:prstGeom prst="rect">
            <a:avLst/>
          </a:prstGeom>
          <a:solidFill>
            <a:schemeClr val="bg1"/>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26292103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比較">
    <p:spTree>
      <p:nvGrpSpPr>
        <p:cNvPr id="1" name=""/>
        <p:cNvGrpSpPr/>
        <p:nvPr/>
      </p:nvGrpSpPr>
      <p:grpSpPr>
        <a:xfrm>
          <a:off x="0" y="0"/>
          <a:ext cx="0" cy="0"/>
          <a:chOff x="0" y="0"/>
          <a:chExt cx="0" cy="0"/>
        </a:xfrm>
      </p:grpSpPr>
      <p:sp>
        <p:nvSpPr>
          <p:cNvPr id="3" name="テキスト プレースホルダ 2"/>
          <p:cNvSpPr>
            <a:spLocks noGrp="1"/>
          </p:cNvSpPr>
          <p:nvPr>
            <p:ph type="body" idx="1"/>
          </p:nvPr>
        </p:nvSpPr>
        <p:spPr>
          <a:xfrm>
            <a:off x="251520" y="914400"/>
            <a:ext cx="4248000" cy="609600"/>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 3"/>
          <p:cNvSpPr>
            <a:spLocks noGrp="1"/>
          </p:cNvSpPr>
          <p:nvPr>
            <p:ph sz="half" idx="2"/>
          </p:nvPr>
        </p:nvSpPr>
        <p:spPr>
          <a:xfrm>
            <a:off x="251520" y="1524000"/>
            <a:ext cx="4248000" cy="5001344"/>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5" name="テキスト プレースホルダ 4"/>
          <p:cNvSpPr>
            <a:spLocks noGrp="1"/>
          </p:cNvSpPr>
          <p:nvPr>
            <p:ph type="body" sz="quarter" idx="3"/>
          </p:nvPr>
        </p:nvSpPr>
        <p:spPr>
          <a:xfrm>
            <a:off x="4645025" y="914400"/>
            <a:ext cx="4247455" cy="609600"/>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 5"/>
          <p:cNvSpPr>
            <a:spLocks noGrp="1"/>
          </p:cNvSpPr>
          <p:nvPr>
            <p:ph sz="quarter" idx="4"/>
          </p:nvPr>
        </p:nvSpPr>
        <p:spPr>
          <a:xfrm>
            <a:off x="4645025" y="1524000"/>
            <a:ext cx="4247455" cy="5001344"/>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9" name="Rectangle 2"/>
          <p:cNvSpPr>
            <a:spLocks noGrp="1" noChangeArrowheads="1"/>
          </p:cNvSpPr>
          <p:nvPr>
            <p:ph type="title"/>
          </p:nvPr>
        </p:nvSpPr>
        <p:spPr bwMode="auto">
          <a:xfrm>
            <a:off x="250825" y="158751"/>
            <a:ext cx="8642350" cy="400110"/>
          </a:xfrm>
          <a:prstGeom prst="rect">
            <a:avLst/>
          </a:prstGeom>
          <a:noFill/>
          <a:ln w="9525">
            <a:noFill/>
            <a:miter lim="800000"/>
            <a:headEnd/>
            <a:tailEnd/>
          </a:ln>
          <a:effectLst>
            <a:outerShdw dist="35921" dir="2700000" algn="ctr" rotWithShape="0">
              <a:srgbClr val="D1D1FF">
                <a:alpha val="50000"/>
              </a:srgbClr>
            </a:outerShdw>
          </a:effectLst>
        </p:spPr>
        <p:txBody>
          <a:bodyPr/>
          <a:lstStyle/>
          <a:p>
            <a:pPr lvl="0"/>
            <a:r>
              <a:rPr lang="ja-JP" altLang="en-US" smtClean="0"/>
              <a:t>マスター タイトルの書式設定</a:t>
            </a:r>
            <a:endParaRPr lang="ja-JP" altLang="en-US" dirty="0" smtClean="0"/>
          </a:p>
        </p:txBody>
      </p:sp>
      <p:sp>
        <p:nvSpPr>
          <p:cNvPr id="7" name="Rectangle 33"/>
          <p:cNvSpPr>
            <a:spLocks noGrp="1" noChangeArrowheads="1"/>
          </p:cNvSpPr>
          <p:nvPr>
            <p:ph type="sldNum" sz="quarter" idx="10"/>
          </p:nvPr>
        </p:nvSpPr>
        <p:spPr>
          <a:ln/>
        </p:spPr>
        <p:txBody>
          <a:bodyPr/>
          <a:lstStyle>
            <a:lvl1pPr>
              <a:defRPr/>
            </a:lvl1pPr>
          </a:lstStyle>
          <a:p>
            <a:fld id="{D2D8002D-B5B0-4BAC-B1F6-782DDCCE6D9C}" type="slidenum">
              <a:rPr kumimoji="1" lang="ja-JP" altLang="en-US" smtClean="0"/>
              <a:pPr/>
              <a:t>‹#›</a:t>
            </a:fld>
            <a:endParaRPr kumimoji="1" lang="ja-JP" alt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つのコンテンツ">
    <p:spTree>
      <p:nvGrpSpPr>
        <p:cNvPr id="1" name=""/>
        <p:cNvGrpSpPr/>
        <p:nvPr/>
      </p:nvGrpSpPr>
      <p:grpSpPr>
        <a:xfrm>
          <a:off x="0" y="0"/>
          <a:ext cx="0" cy="0"/>
          <a:chOff x="0" y="0"/>
          <a:chExt cx="0" cy="0"/>
        </a:xfrm>
      </p:grpSpPr>
      <p:sp>
        <p:nvSpPr>
          <p:cNvPr id="8" name="コンテンツ プレースホルダ 3"/>
          <p:cNvSpPr>
            <a:spLocks noGrp="1"/>
          </p:cNvSpPr>
          <p:nvPr>
            <p:ph sz="quarter" idx="13"/>
          </p:nvPr>
        </p:nvSpPr>
        <p:spPr>
          <a:xfrm>
            <a:off x="4653532" y="918245"/>
            <a:ext cx="4248000" cy="5601600"/>
          </a:xfrm>
        </p:spPr>
        <p:txBody>
          <a:bodyPr/>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6" name="Rectangle 2"/>
          <p:cNvSpPr>
            <a:spLocks noGrp="1" noChangeArrowheads="1"/>
          </p:cNvSpPr>
          <p:nvPr>
            <p:ph type="title"/>
          </p:nvPr>
        </p:nvSpPr>
        <p:spPr bwMode="auto">
          <a:xfrm>
            <a:off x="250825" y="158751"/>
            <a:ext cx="8642350" cy="400110"/>
          </a:xfrm>
          <a:prstGeom prst="rect">
            <a:avLst/>
          </a:prstGeom>
          <a:noFill/>
          <a:ln w="9525">
            <a:noFill/>
            <a:miter lim="800000"/>
            <a:headEnd/>
            <a:tailEnd/>
          </a:ln>
          <a:effectLst>
            <a:outerShdw dist="35921" dir="2700000" algn="ctr" rotWithShape="0">
              <a:srgbClr val="D1D1FF">
                <a:alpha val="50000"/>
              </a:srgbClr>
            </a:outerShdw>
          </a:effectLst>
        </p:spPr>
        <p:txBody>
          <a:bodyPr/>
          <a:lstStyle/>
          <a:p>
            <a:pPr lvl="0"/>
            <a:r>
              <a:rPr lang="ja-JP" altLang="en-US" smtClean="0"/>
              <a:t>マスター タイトルの書式設定</a:t>
            </a:r>
            <a:endParaRPr lang="ja-JP" altLang="en-US" dirty="0" smtClean="0"/>
          </a:p>
        </p:txBody>
      </p:sp>
      <p:sp>
        <p:nvSpPr>
          <p:cNvPr id="5" name="Rectangle 33"/>
          <p:cNvSpPr>
            <a:spLocks noGrp="1" noChangeArrowheads="1"/>
          </p:cNvSpPr>
          <p:nvPr>
            <p:ph type="sldNum" sz="quarter" idx="10"/>
          </p:nvPr>
        </p:nvSpPr>
        <p:spPr>
          <a:ln/>
        </p:spPr>
        <p:txBody>
          <a:bodyPr/>
          <a:lstStyle>
            <a:lvl1pPr>
              <a:defRPr/>
            </a:lvl1pPr>
          </a:lstStyle>
          <a:p>
            <a:fld id="{D2D8002D-B5B0-4BAC-B1F6-782DDCCE6D9C}" type="slidenum">
              <a:rPr kumimoji="1" lang="ja-JP" altLang="en-US" smtClean="0"/>
              <a:pPr/>
              <a:t>‹#›</a:t>
            </a:fld>
            <a:endParaRPr kumimoji="1" lang="ja-JP" altLang="en-US" dirty="0"/>
          </a:p>
        </p:txBody>
      </p:sp>
      <p:sp>
        <p:nvSpPr>
          <p:cNvPr id="7" name="コンテンツ プレースホルダ 3"/>
          <p:cNvSpPr>
            <a:spLocks noGrp="1"/>
          </p:cNvSpPr>
          <p:nvPr>
            <p:ph sz="quarter" idx="12"/>
          </p:nvPr>
        </p:nvSpPr>
        <p:spPr>
          <a:xfrm>
            <a:off x="251521" y="914400"/>
            <a:ext cx="4248000" cy="5601600"/>
          </a:xfrm>
        </p:spPr>
        <p:txBody>
          <a:bodyPr/>
          <a:lstStyle>
            <a:lvl1pPr>
              <a:defRPr sz="1800"/>
            </a:lvl1pPr>
            <a:lvl2pPr>
              <a:defRPr sz="1600"/>
            </a:lvl2pPr>
            <a:lvl3pPr>
              <a:defRPr sz="1400"/>
            </a:lvl3pPr>
            <a:lvl4pPr>
              <a:defRPr sz="1200"/>
            </a:lvl4pPr>
            <a:lvl5pPr>
              <a:defRPr sz="1200"/>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51" name="Rectangle 27"/>
          <p:cNvSpPr>
            <a:spLocks noChangeArrowheads="1"/>
          </p:cNvSpPr>
          <p:nvPr/>
        </p:nvSpPr>
        <p:spPr bwMode="auto">
          <a:xfrm flipV="1">
            <a:off x="250825" y="692150"/>
            <a:ext cx="8612188" cy="36513"/>
          </a:xfrm>
          <a:prstGeom prst="rect">
            <a:avLst/>
          </a:prstGeom>
          <a:solidFill>
            <a:srgbClr val="111987"/>
          </a:solidFill>
          <a:ln w="9525">
            <a:noFill/>
            <a:miter lim="800000"/>
            <a:headEnd/>
            <a:tailEnd/>
          </a:ln>
          <a:effectLst/>
        </p:spPr>
        <p:txBody>
          <a:bodyPr wrap="none" anchor="ctr"/>
          <a:lstStyle/>
          <a:p>
            <a:pPr fontAlgn="auto">
              <a:spcBef>
                <a:spcPts val="0"/>
              </a:spcBef>
              <a:spcAft>
                <a:spcPts val="0"/>
              </a:spcAft>
              <a:defRPr/>
            </a:pPr>
            <a:endParaRPr lang="ja-JP" altLang="en-US" sz="1400" dirty="0">
              <a:latin typeface="+mn-lt"/>
              <a:ea typeface="+mn-ea"/>
            </a:endParaRPr>
          </a:p>
        </p:txBody>
      </p:sp>
      <p:sp>
        <p:nvSpPr>
          <p:cNvPr id="1026" name="Rectangle 2"/>
          <p:cNvSpPr>
            <a:spLocks noGrp="1" noChangeArrowheads="1"/>
          </p:cNvSpPr>
          <p:nvPr>
            <p:ph type="title"/>
          </p:nvPr>
        </p:nvSpPr>
        <p:spPr bwMode="auto">
          <a:xfrm>
            <a:off x="250825" y="158750"/>
            <a:ext cx="8642350" cy="400050"/>
          </a:xfrm>
          <a:prstGeom prst="rect">
            <a:avLst/>
          </a:prstGeom>
          <a:noFill/>
          <a:ln w="9525">
            <a:noFill/>
            <a:miter lim="800000"/>
            <a:headEnd/>
            <a:tailEnd/>
          </a:ln>
          <a:effectLst>
            <a:outerShdw dist="35921" dir="2700000" algn="ctr" rotWithShape="0">
              <a:srgbClr val="D1D1FF">
                <a:alpha val="50000"/>
              </a:srgbClr>
            </a:outerShdw>
          </a:effectLst>
        </p:spPr>
        <p:txBody>
          <a:bodyPr vert="horz" wrap="square" lIns="91440" tIns="45720" rIns="91440" bIns="45720" numCol="1" anchor="ctr" anchorCtr="0" compatLnSpc="1">
            <a:prstTxWarp prst="textNoShape">
              <a:avLst/>
            </a:prstTxWarp>
            <a:spAutoFit/>
          </a:bodyPr>
          <a:lstStyle/>
          <a:p>
            <a:pPr lvl="0"/>
            <a:r>
              <a:rPr lang="ja-JP" altLang="en-US" dirty="0" smtClean="0"/>
              <a:t>マスター タイトルの書式設定</a:t>
            </a:r>
          </a:p>
        </p:txBody>
      </p:sp>
      <p:sp>
        <p:nvSpPr>
          <p:cNvPr id="2052" name="Rectangle 3"/>
          <p:cNvSpPr>
            <a:spLocks noGrp="1" noChangeArrowheads="1"/>
          </p:cNvSpPr>
          <p:nvPr>
            <p:ph type="body" idx="1"/>
          </p:nvPr>
        </p:nvSpPr>
        <p:spPr bwMode="auto">
          <a:xfrm>
            <a:off x="250825" y="914399"/>
            <a:ext cx="8612187" cy="56295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p>
        </p:txBody>
      </p:sp>
      <p:sp>
        <p:nvSpPr>
          <p:cNvPr id="1052" name="Rectangle 28"/>
          <p:cNvSpPr>
            <a:spLocks noChangeArrowheads="1"/>
          </p:cNvSpPr>
          <p:nvPr/>
        </p:nvSpPr>
        <p:spPr bwMode="auto">
          <a:xfrm flipV="1">
            <a:off x="250825" y="693738"/>
            <a:ext cx="6467475" cy="144462"/>
          </a:xfrm>
          <a:prstGeom prst="rect">
            <a:avLst/>
          </a:prstGeom>
          <a:solidFill>
            <a:srgbClr val="111987"/>
          </a:solidFill>
          <a:ln w="9525">
            <a:noFill/>
            <a:miter lim="800000"/>
            <a:headEnd/>
            <a:tailEnd/>
          </a:ln>
          <a:effectLst/>
        </p:spPr>
        <p:txBody>
          <a:bodyPr wrap="none" anchor="ctr"/>
          <a:lstStyle/>
          <a:p>
            <a:pPr fontAlgn="auto">
              <a:spcBef>
                <a:spcPts val="0"/>
              </a:spcBef>
              <a:spcAft>
                <a:spcPts val="0"/>
              </a:spcAft>
              <a:defRPr/>
            </a:pPr>
            <a:endParaRPr lang="ja-JP" altLang="en-US" sz="1400" dirty="0">
              <a:latin typeface="+mn-lt"/>
              <a:ea typeface="+mn-ea"/>
            </a:endParaRPr>
          </a:p>
        </p:txBody>
      </p:sp>
      <p:sp>
        <p:nvSpPr>
          <p:cNvPr id="1054" name="Text Box 30"/>
          <p:cNvSpPr txBox="1">
            <a:spLocks noChangeArrowheads="1"/>
          </p:cNvSpPr>
          <p:nvPr/>
        </p:nvSpPr>
        <p:spPr bwMode="auto">
          <a:xfrm>
            <a:off x="7483475" y="6669360"/>
            <a:ext cx="1625600" cy="153888"/>
          </a:xfrm>
          <a:prstGeom prst="rect">
            <a:avLst/>
          </a:prstGeom>
          <a:noFill/>
          <a:ln w="9525">
            <a:noFill/>
            <a:miter lim="800000"/>
            <a:headEnd/>
            <a:tailEnd/>
          </a:ln>
          <a:effectLst/>
        </p:spPr>
        <p:txBody>
          <a:bodyPr lIns="36000" tIns="0" rIns="36000" bIns="0">
            <a:spAutoFit/>
          </a:bodyPr>
          <a:lstStyle/>
          <a:p>
            <a:pPr algn="r" defTabSz="801688" fontAlgn="auto">
              <a:spcBef>
                <a:spcPts val="0"/>
              </a:spcBef>
              <a:spcAft>
                <a:spcPts val="0"/>
              </a:spcAft>
              <a:defRPr/>
            </a:pPr>
            <a:r>
              <a:rPr lang="en-US" altLang="ja-JP" sz="1000" dirty="0">
                <a:latin typeface="Arial" pitchFamily="34" charset="0"/>
                <a:ea typeface="Arial Unicode MS" pitchFamily="50" charset="-128"/>
                <a:cs typeface="Arial" pitchFamily="34" charset="0"/>
              </a:rPr>
              <a:t>http://www.kke.co.jp/iit</a:t>
            </a:r>
          </a:p>
        </p:txBody>
      </p:sp>
      <p:sp>
        <p:nvSpPr>
          <p:cNvPr id="1055" name="Text Box 31"/>
          <p:cNvSpPr txBox="1">
            <a:spLocks noChangeArrowheads="1"/>
          </p:cNvSpPr>
          <p:nvPr/>
        </p:nvSpPr>
        <p:spPr bwMode="auto">
          <a:xfrm>
            <a:off x="1368681" y="6769773"/>
            <a:ext cx="2267215" cy="76944"/>
          </a:xfrm>
          <a:prstGeom prst="rect">
            <a:avLst/>
          </a:prstGeom>
          <a:noFill/>
          <a:ln w="9525">
            <a:noFill/>
            <a:miter lim="800000"/>
            <a:headEnd/>
            <a:tailEnd/>
          </a:ln>
          <a:effectLst/>
        </p:spPr>
        <p:txBody>
          <a:bodyPr wrap="none" lIns="36000" tIns="0" rIns="36000" bIns="0">
            <a:spAutoFit/>
          </a:bodyPr>
          <a:lstStyle/>
          <a:p>
            <a:pPr defTabSz="736600" fontAlgn="auto">
              <a:spcBef>
                <a:spcPts val="0"/>
              </a:spcBef>
              <a:spcAft>
                <a:spcPts val="0"/>
              </a:spcAft>
              <a:defRPr/>
            </a:pPr>
            <a:r>
              <a:rPr lang="en-US" altLang="ja-JP" sz="500" dirty="0">
                <a:latin typeface="Arial" charset="0"/>
                <a:ea typeface="Arial Unicode MS" pitchFamily="50" charset="-128"/>
                <a:cs typeface="Arial Unicode MS" pitchFamily="50" charset="-128"/>
              </a:rPr>
              <a:t>Copyright © </a:t>
            </a:r>
            <a:r>
              <a:rPr lang="en-US" altLang="ja-JP" sz="500" dirty="0" smtClean="0">
                <a:latin typeface="Arial" charset="0"/>
                <a:ea typeface="Arial Unicode MS" pitchFamily="50" charset="-128"/>
                <a:cs typeface="Arial Unicode MS" pitchFamily="50" charset="-128"/>
              </a:rPr>
              <a:t>2012 </a:t>
            </a:r>
            <a:r>
              <a:rPr lang="en-US" altLang="ja-JP" sz="500" dirty="0">
                <a:latin typeface="Arial" charset="0"/>
                <a:ea typeface="Arial Unicode MS" pitchFamily="50" charset="-128"/>
                <a:cs typeface="Arial Unicode MS" pitchFamily="50" charset="-128"/>
              </a:rPr>
              <a:t>KOZO KEIKAKU ENGINEERING Inc. All Rights Reserved. </a:t>
            </a:r>
          </a:p>
        </p:txBody>
      </p:sp>
      <p:pic>
        <p:nvPicPr>
          <p:cNvPr id="2057" name="Picture 32"/>
          <p:cNvPicPr>
            <a:picLocks noChangeAspect="1" noChangeArrowheads="1"/>
          </p:cNvPicPr>
          <p:nvPr/>
        </p:nvPicPr>
        <p:blipFill>
          <a:blip r:embed="rId18" cstate="print">
            <a:clrChange>
              <a:clrFrom>
                <a:srgbClr val="FFFFFF"/>
              </a:clrFrom>
              <a:clrTo>
                <a:srgbClr val="FFFFFF">
                  <a:alpha val="0"/>
                </a:srgbClr>
              </a:clrTo>
            </a:clrChange>
          </a:blip>
          <a:srcRect/>
          <a:stretch>
            <a:fillRect/>
          </a:stretch>
        </p:blipFill>
        <p:spPr bwMode="auto">
          <a:xfrm>
            <a:off x="20636" y="6648280"/>
            <a:ext cx="1339850" cy="198437"/>
          </a:xfrm>
          <a:prstGeom prst="rect">
            <a:avLst/>
          </a:prstGeom>
          <a:noFill/>
          <a:ln w="9525" algn="ctr">
            <a:noFill/>
            <a:miter lim="800000"/>
            <a:headEnd/>
            <a:tailEnd/>
          </a:ln>
        </p:spPr>
      </p:pic>
      <p:sp>
        <p:nvSpPr>
          <p:cNvPr id="1057" name="Rectangle 33"/>
          <p:cNvSpPr>
            <a:spLocks noGrp="1" noChangeArrowheads="1"/>
          </p:cNvSpPr>
          <p:nvPr>
            <p:ph type="sldNum" sz="quarter" idx="4"/>
          </p:nvPr>
        </p:nvSpPr>
        <p:spPr bwMode="auto">
          <a:xfrm>
            <a:off x="3887788" y="6630717"/>
            <a:ext cx="1366837" cy="216000"/>
          </a:xfrm>
          <a:prstGeom prst="rect">
            <a:avLst/>
          </a:prstGeom>
          <a:noFill/>
          <a:ln w="9525">
            <a:noFill/>
            <a:miter lim="800000"/>
            <a:headEnd/>
            <a:tailEnd/>
          </a:ln>
          <a:effectLst/>
        </p:spPr>
        <p:txBody>
          <a:bodyPr vert="horz" wrap="square" lIns="36000" tIns="0" rIns="36000" bIns="0" numCol="1" anchor="ctr" anchorCtr="0" compatLnSpc="1">
            <a:prstTxWarp prst="textNoShape">
              <a:avLst/>
            </a:prstTxWarp>
          </a:bodyPr>
          <a:lstStyle>
            <a:lvl1pPr algn="ctr" fontAlgn="auto">
              <a:spcBef>
                <a:spcPct val="0"/>
              </a:spcBef>
              <a:spcAft>
                <a:spcPts val="0"/>
              </a:spcAft>
              <a:defRPr sz="1000" b="0">
                <a:latin typeface="Times New Roman" pitchFamily="18" charset="0"/>
                <a:ea typeface="+mn-ea"/>
                <a:cs typeface="Times New Roman" pitchFamily="18" charset="0"/>
              </a:defRPr>
            </a:lvl1pPr>
          </a:lstStyle>
          <a:p>
            <a:fld id="{D2D8002D-B5B0-4BAC-B1F6-782DDCCE6D9C}" type="slidenum">
              <a:rPr kumimoji="1" lang="ja-JP" altLang="en-US" smtClean="0"/>
              <a:pPr/>
              <a:t>‹#›</a:t>
            </a:fld>
            <a:endParaRPr kumimoji="1" lang="ja-JP" altLang="en-US" dirty="0"/>
          </a:p>
        </p:txBody>
      </p:sp>
      <p:pic>
        <p:nvPicPr>
          <p:cNvPr id="2059" name="Picture 34"/>
          <p:cNvPicPr>
            <a:picLocks noChangeAspect="1" noChangeArrowheads="1"/>
          </p:cNvPicPr>
          <p:nvPr/>
        </p:nvPicPr>
        <p:blipFill>
          <a:blip r:embed="rId19" cstate="print">
            <a:clrChange>
              <a:clrFrom>
                <a:srgbClr val="FFFFFF"/>
              </a:clrFrom>
              <a:clrTo>
                <a:srgbClr val="FFFFFF">
                  <a:alpha val="0"/>
                </a:srgbClr>
              </a:clrTo>
            </a:clrChange>
          </a:blip>
          <a:srcRect/>
          <a:stretch>
            <a:fillRect/>
          </a:stretch>
        </p:blipFill>
        <p:spPr bwMode="auto">
          <a:xfrm>
            <a:off x="8467725" y="6543947"/>
            <a:ext cx="641350" cy="125413"/>
          </a:xfrm>
          <a:prstGeom prst="rect">
            <a:avLst/>
          </a:prstGeom>
          <a:noFill/>
          <a:ln w="9525">
            <a:noFill/>
            <a:miter lim="800000"/>
            <a:headEnd/>
            <a:tailEnd/>
          </a:ln>
        </p:spPr>
      </p:pic>
      <p:sp>
        <p:nvSpPr>
          <p:cNvPr id="1059" name="Line 35"/>
          <p:cNvSpPr>
            <a:spLocks noChangeShapeType="1"/>
          </p:cNvSpPr>
          <p:nvPr/>
        </p:nvSpPr>
        <p:spPr bwMode="auto">
          <a:xfrm flipH="1">
            <a:off x="0" y="6604272"/>
            <a:ext cx="8532813" cy="0"/>
          </a:xfrm>
          <a:prstGeom prst="line">
            <a:avLst/>
          </a:prstGeom>
          <a:noFill/>
          <a:ln w="9525">
            <a:solidFill>
              <a:srgbClr val="111987"/>
            </a:solidFill>
            <a:round/>
            <a:headEnd/>
            <a:tailEnd/>
          </a:ln>
          <a:effectLst/>
        </p:spPr>
        <p:txBody>
          <a:bodyPr/>
          <a:lstStyle/>
          <a:p>
            <a:pPr fontAlgn="auto">
              <a:spcBef>
                <a:spcPts val="0"/>
              </a:spcBef>
              <a:spcAft>
                <a:spcPts val="0"/>
              </a:spcAft>
              <a:defRPr/>
            </a:pPr>
            <a:endParaRPr lang="ja-JP" altLang="en-US" sz="1400" dirty="0">
              <a:latin typeface="+mn-lt"/>
              <a:ea typeface="+mn-ea"/>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hf hdr="0" ftr="0" dt="0"/>
  <p:txStyles>
    <p:titleStyle>
      <a:lvl1pPr algn="l" rtl="0" eaLnBrk="1" fontAlgn="base" hangingPunct="1">
        <a:spcBef>
          <a:spcPct val="0"/>
        </a:spcBef>
        <a:spcAft>
          <a:spcPct val="0"/>
        </a:spcAft>
        <a:buFont typeface="Wingdings" pitchFamily="2" charset="2"/>
        <a:buChar char="r"/>
        <a:tabLst>
          <a:tab pos="449263" algn="l"/>
        </a:tabLst>
        <a:defRPr kumimoji="1" sz="2000" b="1">
          <a:solidFill>
            <a:srgbClr val="111987"/>
          </a:solidFill>
          <a:latin typeface="Times New Roman" pitchFamily="18" charset="0"/>
          <a:ea typeface="+mj-ea"/>
          <a:cs typeface="Times New Roman" pitchFamily="18" charset="0"/>
        </a:defRPr>
      </a:lvl1pPr>
      <a:lvl2pPr algn="l" rtl="0" eaLnBrk="1" fontAlgn="base" hangingPunct="1">
        <a:spcBef>
          <a:spcPct val="0"/>
        </a:spcBef>
        <a:spcAft>
          <a:spcPct val="0"/>
        </a:spcAft>
        <a:buFont typeface="Wingdings" pitchFamily="2" charset="2"/>
        <a:buChar char="r"/>
        <a:tabLst>
          <a:tab pos="449263" algn="l"/>
        </a:tabLst>
        <a:defRPr kumimoji="1" sz="2000" b="1">
          <a:solidFill>
            <a:srgbClr val="111987"/>
          </a:solidFill>
          <a:latin typeface="MS UI Gothic" pitchFamily="50" charset="-128"/>
          <a:ea typeface="MS UI Gothic" pitchFamily="50" charset="-128"/>
        </a:defRPr>
      </a:lvl2pPr>
      <a:lvl3pPr algn="l" rtl="0" eaLnBrk="1" fontAlgn="base" hangingPunct="1">
        <a:spcBef>
          <a:spcPct val="0"/>
        </a:spcBef>
        <a:spcAft>
          <a:spcPct val="0"/>
        </a:spcAft>
        <a:buFont typeface="Wingdings" pitchFamily="2" charset="2"/>
        <a:buChar char="r"/>
        <a:tabLst>
          <a:tab pos="449263" algn="l"/>
        </a:tabLst>
        <a:defRPr kumimoji="1" sz="2000" b="1">
          <a:solidFill>
            <a:srgbClr val="111987"/>
          </a:solidFill>
          <a:latin typeface="MS UI Gothic" pitchFamily="50" charset="-128"/>
          <a:ea typeface="MS UI Gothic" pitchFamily="50" charset="-128"/>
        </a:defRPr>
      </a:lvl3pPr>
      <a:lvl4pPr algn="l" rtl="0" eaLnBrk="1" fontAlgn="base" hangingPunct="1">
        <a:spcBef>
          <a:spcPct val="0"/>
        </a:spcBef>
        <a:spcAft>
          <a:spcPct val="0"/>
        </a:spcAft>
        <a:buFont typeface="Wingdings" pitchFamily="2" charset="2"/>
        <a:buChar char="r"/>
        <a:tabLst>
          <a:tab pos="449263" algn="l"/>
        </a:tabLst>
        <a:defRPr kumimoji="1" sz="2000" b="1">
          <a:solidFill>
            <a:srgbClr val="111987"/>
          </a:solidFill>
          <a:latin typeface="MS UI Gothic" pitchFamily="50" charset="-128"/>
          <a:ea typeface="MS UI Gothic" pitchFamily="50" charset="-128"/>
        </a:defRPr>
      </a:lvl4pPr>
      <a:lvl5pPr algn="l" rtl="0" eaLnBrk="1" fontAlgn="base" hangingPunct="1">
        <a:spcBef>
          <a:spcPct val="0"/>
        </a:spcBef>
        <a:spcAft>
          <a:spcPct val="0"/>
        </a:spcAft>
        <a:buFont typeface="Wingdings" pitchFamily="2" charset="2"/>
        <a:buChar char="r"/>
        <a:tabLst>
          <a:tab pos="449263" algn="l"/>
        </a:tabLst>
        <a:defRPr kumimoji="1" sz="2000" b="1">
          <a:solidFill>
            <a:srgbClr val="111987"/>
          </a:solidFill>
          <a:latin typeface="MS UI Gothic" pitchFamily="50" charset="-128"/>
          <a:ea typeface="MS UI Gothic" pitchFamily="50" charset="-128"/>
        </a:defRPr>
      </a:lvl5pPr>
      <a:lvl6pPr marL="457200" algn="l" rtl="0" eaLnBrk="1" fontAlgn="base" hangingPunct="1">
        <a:spcBef>
          <a:spcPct val="0"/>
        </a:spcBef>
        <a:spcAft>
          <a:spcPct val="0"/>
        </a:spcAft>
        <a:buFont typeface="Wingdings" pitchFamily="2" charset="2"/>
        <a:buChar char="r"/>
        <a:tabLst>
          <a:tab pos="449263" algn="l"/>
        </a:tabLst>
        <a:defRPr kumimoji="1" sz="2000" b="1">
          <a:solidFill>
            <a:srgbClr val="111987"/>
          </a:solidFill>
          <a:latin typeface="MS UI Gothic" pitchFamily="50" charset="-128"/>
          <a:ea typeface="MS UI Gothic" pitchFamily="50" charset="-128"/>
        </a:defRPr>
      </a:lvl6pPr>
      <a:lvl7pPr marL="914400" algn="l" rtl="0" eaLnBrk="1" fontAlgn="base" hangingPunct="1">
        <a:spcBef>
          <a:spcPct val="0"/>
        </a:spcBef>
        <a:spcAft>
          <a:spcPct val="0"/>
        </a:spcAft>
        <a:buFont typeface="Wingdings" pitchFamily="2" charset="2"/>
        <a:buChar char="r"/>
        <a:tabLst>
          <a:tab pos="449263" algn="l"/>
        </a:tabLst>
        <a:defRPr kumimoji="1" sz="2000" b="1">
          <a:solidFill>
            <a:srgbClr val="111987"/>
          </a:solidFill>
          <a:latin typeface="MS UI Gothic" pitchFamily="50" charset="-128"/>
          <a:ea typeface="MS UI Gothic" pitchFamily="50" charset="-128"/>
        </a:defRPr>
      </a:lvl7pPr>
      <a:lvl8pPr marL="1371600" algn="l" rtl="0" eaLnBrk="1" fontAlgn="base" hangingPunct="1">
        <a:spcBef>
          <a:spcPct val="0"/>
        </a:spcBef>
        <a:spcAft>
          <a:spcPct val="0"/>
        </a:spcAft>
        <a:buFont typeface="Wingdings" pitchFamily="2" charset="2"/>
        <a:buChar char="r"/>
        <a:tabLst>
          <a:tab pos="449263" algn="l"/>
        </a:tabLst>
        <a:defRPr kumimoji="1" sz="2000" b="1">
          <a:solidFill>
            <a:srgbClr val="111987"/>
          </a:solidFill>
          <a:latin typeface="MS UI Gothic" pitchFamily="50" charset="-128"/>
          <a:ea typeface="MS UI Gothic" pitchFamily="50" charset="-128"/>
        </a:defRPr>
      </a:lvl8pPr>
      <a:lvl9pPr marL="1828800" algn="l" rtl="0" eaLnBrk="1" fontAlgn="base" hangingPunct="1">
        <a:spcBef>
          <a:spcPct val="0"/>
        </a:spcBef>
        <a:spcAft>
          <a:spcPct val="0"/>
        </a:spcAft>
        <a:buFont typeface="Wingdings" pitchFamily="2" charset="2"/>
        <a:buChar char="r"/>
        <a:tabLst>
          <a:tab pos="449263" algn="l"/>
        </a:tabLst>
        <a:defRPr kumimoji="1" sz="2000" b="1">
          <a:solidFill>
            <a:srgbClr val="111987"/>
          </a:solidFill>
          <a:latin typeface="MS UI Gothic" pitchFamily="50" charset="-128"/>
          <a:ea typeface="MS UI Gothic" pitchFamily="50" charset="-128"/>
        </a:defRPr>
      </a:lvl9pPr>
    </p:titleStyle>
    <p:bodyStyle>
      <a:lvl1pPr marL="271463" indent="-271463" algn="l" rtl="0" eaLnBrk="1" fontAlgn="base" hangingPunct="1">
        <a:spcBef>
          <a:spcPct val="20000"/>
        </a:spcBef>
        <a:spcAft>
          <a:spcPct val="0"/>
        </a:spcAft>
        <a:buClr>
          <a:srgbClr val="111987"/>
        </a:buClr>
        <a:buFont typeface="Wingdings" pitchFamily="2" charset="2"/>
        <a:buChar char="n"/>
        <a:defRPr kumimoji="1">
          <a:solidFill>
            <a:schemeClr val="tx1"/>
          </a:solidFill>
          <a:latin typeface="Times New Roman" pitchFamily="18" charset="0"/>
          <a:ea typeface="+mn-ea"/>
          <a:cs typeface="Times New Roman" pitchFamily="18" charset="0"/>
        </a:defRPr>
      </a:lvl1pPr>
      <a:lvl2pPr marL="714375" indent="-263525" algn="l" rtl="0" eaLnBrk="1" fontAlgn="base" hangingPunct="1">
        <a:spcBef>
          <a:spcPct val="20000"/>
        </a:spcBef>
        <a:spcAft>
          <a:spcPct val="0"/>
        </a:spcAft>
        <a:buClr>
          <a:srgbClr val="111987"/>
        </a:buClr>
        <a:buFont typeface="Wingdings" pitchFamily="2" charset="2"/>
        <a:buChar char="p"/>
        <a:defRPr kumimoji="1" sz="1600">
          <a:solidFill>
            <a:schemeClr val="tx1"/>
          </a:solidFill>
          <a:latin typeface="Times New Roman" pitchFamily="18" charset="0"/>
          <a:ea typeface="+mn-ea"/>
          <a:cs typeface="Times New Roman" pitchFamily="18" charset="0"/>
        </a:defRPr>
      </a:lvl2pPr>
      <a:lvl3pPr marL="1122363" indent="-228600" algn="l" rtl="0" eaLnBrk="1" fontAlgn="base" hangingPunct="1">
        <a:spcBef>
          <a:spcPct val="20000"/>
        </a:spcBef>
        <a:spcAft>
          <a:spcPct val="0"/>
        </a:spcAft>
        <a:buClr>
          <a:srgbClr val="FF6600"/>
        </a:buClr>
        <a:buFont typeface="Wingdings 3" pitchFamily="18" charset="2"/>
        <a:buChar char="Æ"/>
        <a:defRPr kumimoji="1" sz="1400">
          <a:solidFill>
            <a:schemeClr val="tx1"/>
          </a:solidFill>
          <a:latin typeface="Times New Roman" pitchFamily="18" charset="0"/>
          <a:ea typeface="+mn-ea"/>
          <a:cs typeface="Times New Roman" pitchFamily="18" charset="0"/>
        </a:defRPr>
      </a:lvl3pPr>
      <a:lvl4pPr marL="1530350" indent="-228600" algn="l" rtl="0" eaLnBrk="1" fontAlgn="base" hangingPunct="1">
        <a:spcBef>
          <a:spcPct val="20000"/>
        </a:spcBef>
        <a:spcAft>
          <a:spcPct val="0"/>
        </a:spcAft>
        <a:buClr>
          <a:srgbClr val="FF6600"/>
        </a:buClr>
        <a:buFont typeface="Wingdings 2" pitchFamily="18" charset="2"/>
        <a:buChar char="R"/>
        <a:defRPr kumimoji="1" sz="1200">
          <a:solidFill>
            <a:schemeClr val="tx1"/>
          </a:solidFill>
          <a:latin typeface="Times New Roman" pitchFamily="18" charset="0"/>
          <a:ea typeface="+mn-ea"/>
          <a:cs typeface="Times New Roman" pitchFamily="18" charset="0"/>
        </a:defRPr>
      </a:lvl4pPr>
      <a:lvl5pPr marL="1885950" indent="-176213" algn="l" rtl="0" eaLnBrk="1" fontAlgn="base" hangingPunct="1">
        <a:spcBef>
          <a:spcPct val="20000"/>
        </a:spcBef>
        <a:spcAft>
          <a:spcPct val="0"/>
        </a:spcAft>
        <a:buClr>
          <a:srgbClr val="FF6600"/>
        </a:buClr>
        <a:buFont typeface="Wingdings" pitchFamily="2" charset="2"/>
        <a:buChar char="ü"/>
        <a:defRPr kumimoji="1" sz="1200">
          <a:solidFill>
            <a:schemeClr val="tx1"/>
          </a:solidFill>
          <a:latin typeface="Times New Roman" pitchFamily="18" charset="0"/>
          <a:ea typeface="+mn-ea"/>
          <a:cs typeface="Times New Roman" pitchFamily="18" charset="0"/>
        </a:defRPr>
      </a:lvl5pPr>
      <a:lvl6pPr marL="23431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6pPr>
      <a:lvl7pPr marL="28003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7pPr>
      <a:lvl8pPr marL="32575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8pPr>
      <a:lvl9pPr marL="37147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7.emf"/><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76.png"/><Relationship Id="rId4" Type="http://schemas.openxmlformats.org/officeDocument/2006/relationships/image" Target="../media/image75.png"/></Relationships>
</file>

<file path=ppt/slides/_rels/slide4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88.gif"/><Relationship Id="rId2" Type="http://schemas.openxmlformats.org/officeDocument/2006/relationships/image" Target="../media/image87.wmf"/><Relationship Id="rId1" Type="http://schemas.openxmlformats.org/officeDocument/2006/relationships/slideLayout" Target="../slideLayouts/slideLayout1.xml"/><Relationship Id="rId4" Type="http://schemas.openxmlformats.org/officeDocument/2006/relationships/image" Target="../media/image89.gi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6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68313" y="2648089"/>
            <a:ext cx="7977187" cy="707886"/>
          </a:xfrm>
        </p:spPr>
        <p:txBody>
          <a:bodyPr/>
          <a:lstStyle/>
          <a:p>
            <a:r>
              <a:rPr lang="en-US" altLang="ja-JP" sz="4000" smtClean="0"/>
              <a:t>artisoc</a:t>
            </a:r>
            <a:r>
              <a:rPr lang="ja-JP" altLang="en-US" sz="4000" dirty="0" smtClean="0"/>
              <a:t>初級チュートリアル</a:t>
            </a:r>
            <a:endParaRPr kumimoji="1" lang="ja-JP" altLang="en-US" sz="4000" dirty="0"/>
          </a:p>
        </p:txBody>
      </p:sp>
      <p:sp>
        <p:nvSpPr>
          <p:cNvPr id="3" name="サブタイトル 2"/>
          <p:cNvSpPr>
            <a:spLocks noGrp="1"/>
          </p:cNvSpPr>
          <p:nvPr>
            <p:ph type="subTitle" idx="1"/>
          </p:nvPr>
        </p:nvSpPr>
        <p:spPr/>
        <p:txBody>
          <a:bodyPr/>
          <a:lstStyle/>
          <a:p>
            <a:r>
              <a:rPr kumimoji="1" lang="ja-JP" altLang="en-US" dirty="0" smtClean="0"/>
              <a:t>構造</a:t>
            </a:r>
            <a:r>
              <a:rPr kumimoji="1" lang="ja-JP" altLang="en-US" dirty="0" smtClean="0"/>
              <a:t>計画研究所</a:t>
            </a:r>
            <a:endParaRPr kumimoji="1" lang="en-US" altLang="ja-JP" dirty="0" smtClean="0"/>
          </a:p>
          <a:p>
            <a:endParaRPr kumimoji="1" lang="ja-JP" altLang="en-US" dirty="0"/>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1</a:t>
            </a:fld>
            <a:endParaRPr kumimoji="1" lang="ja-JP" altLang="en-US" dirty="0"/>
          </a:p>
        </p:txBody>
      </p:sp>
    </p:spTree>
    <p:extLst>
      <p:ext uri="{BB962C8B-B14F-4D97-AF65-F5344CB8AC3E}">
        <p14:creationId xmlns:p14="http://schemas.microsoft.com/office/powerpoint/2010/main" val="25477130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a:t>空間の定義</a:t>
            </a:r>
            <a:endParaRPr kumimoji="1" lang="ja-JP" altLang="en-US" dirty="0"/>
          </a:p>
        </p:txBody>
      </p:sp>
      <p:sp>
        <p:nvSpPr>
          <p:cNvPr id="5" name="コンテンツ プレースホルダー 4"/>
          <p:cNvSpPr>
            <a:spLocks noGrp="1"/>
          </p:cNvSpPr>
          <p:nvPr>
            <p:ph idx="1"/>
          </p:nvPr>
        </p:nvSpPr>
        <p:spPr/>
        <p:txBody>
          <a:bodyPr/>
          <a:lstStyle/>
          <a:p>
            <a:r>
              <a:rPr lang="ja-JP" altLang="en-US" sz="2800" dirty="0" smtClean="0"/>
              <a:t>空間の種別</a:t>
            </a:r>
            <a:endParaRPr lang="en-US" altLang="ja-JP" sz="2800" dirty="0" smtClean="0"/>
          </a:p>
          <a:p>
            <a:pPr lvl="1"/>
            <a:r>
              <a:rPr lang="ja-JP" altLang="en-US" sz="2600" dirty="0" smtClean="0"/>
              <a:t>今回は格子モデルを選択</a:t>
            </a:r>
            <a:endParaRPr lang="ja-JP" altLang="en-US" sz="26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10</a:t>
            </a:fld>
            <a:endParaRPr kumimoji="1" lang="ja-JP" altLang="en-US" dirty="0"/>
          </a:p>
        </p:txBody>
      </p:sp>
      <p:pic>
        <p:nvPicPr>
          <p:cNvPr id="1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898" t="17944" r="4049" b="6121"/>
          <a:stretch/>
        </p:blipFill>
        <p:spPr bwMode="auto">
          <a:xfrm>
            <a:off x="4499992" y="2059107"/>
            <a:ext cx="4032448" cy="4074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直線矢印コネクタ 13"/>
          <p:cNvCxnSpPr/>
          <p:nvPr/>
        </p:nvCxnSpPr>
        <p:spPr>
          <a:xfrm>
            <a:off x="4710807" y="6141999"/>
            <a:ext cx="3744416" cy="0"/>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4316363" y="2283966"/>
            <a:ext cx="39613" cy="3591565"/>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8532440" y="5781959"/>
            <a:ext cx="576064" cy="646331"/>
          </a:xfrm>
          <a:prstGeom prst="rect">
            <a:avLst/>
          </a:prstGeom>
          <a:noFill/>
        </p:spPr>
        <p:txBody>
          <a:bodyPr wrap="square" rtlCol="0">
            <a:spAutoFit/>
          </a:bodyPr>
          <a:lstStyle/>
          <a:p>
            <a:r>
              <a:rPr kumimoji="1" lang="en-US" altLang="ja-JP" sz="3600" dirty="0" smtClean="0"/>
              <a:t>X</a:t>
            </a:r>
            <a:endParaRPr kumimoji="1" lang="ja-JP" altLang="en-US" sz="3600" dirty="0"/>
          </a:p>
        </p:txBody>
      </p:sp>
      <p:sp>
        <p:nvSpPr>
          <p:cNvPr id="17" name="テキスト ボックス 16"/>
          <p:cNvSpPr txBox="1"/>
          <p:nvPr/>
        </p:nvSpPr>
        <p:spPr>
          <a:xfrm>
            <a:off x="4139952" y="1700808"/>
            <a:ext cx="576064" cy="646331"/>
          </a:xfrm>
          <a:prstGeom prst="rect">
            <a:avLst/>
          </a:prstGeom>
          <a:noFill/>
        </p:spPr>
        <p:txBody>
          <a:bodyPr wrap="square" rtlCol="0">
            <a:spAutoFit/>
          </a:bodyPr>
          <a:lstStyle/>
          <a:p>
            <a:r>
              <a:rPr lang="en-US" altLang="ja-JP" sz="3600" dirty="0"/>
              <a:t>Y</a:t>
            </a:r>
            <a:endParaRPr kumimoji="1" lang="ja-JP" altLang="en-US" sz="3600" dirty="0"/>
          </a:p>
        </p:txBody>
      </p:sp>
      <p:sp>
        <p:nvSpPr>
          <p:cNvPr id="18" name="テキスト ボックス 17"/>
          <p:cNvSpPr txBox="1"/>
          <p:nvPr/>
        </p:nvSpPr>
        <p:spPr>
          <a:xfrm>
            <a:off x="4278759" y="5957333"/>
            <a:ext cx="308744" cy="369332"/>
          </a:xfrm>
          <a:prstGeom prst="rect">
            <a:avLst/>
          </a:prstGeom>
          <a:noFill/>
        </p:spPr>
        <p:txBody>
          <a:bodyPr wrap="square" rtlCol="0">
            <a:spAutoFit/>
          </a:bodyPr>
          <a:lstStyle/>
          <a:p>
            <a:r>
              <a:rPr kumimoji="1" lang="en-US" altLang="ja-JP" dirty="0" smtClean="0"/>
              <a:t>0</a:t>
            </a:r>
            <a:endParaRPr kumimoji="1" lang="ja-JP" altLang="en-US" dirty="0"/>
          </a:p>
        </p:txBody>
      </p:sp>
      <p:sp>
        <p:nvSpPr>
          <p:cNvPr id="19" name="テキスト ボックス 18"/>
          <p:cNvSpPr txBox="1"/>
          <p:nvPr/>
        </p:nvSpPr>
        <p:spPr>
          <a:xfrm>
            <a:off x="8234052" y="6154271"/>
            <a:ext cx="586420" cy="369332"/>
          </a:xfrm>
          <a:prstGeom prst="rect">
            <a:avLst/>
          </a:prstGeom>
          <a:noFill/>
        </p:spPr>
        <p:txBody>
          <a:bodyPr wrap="square" rtlCol="0">
            <a:spAutoFit/>
          </a:bodyPr>
          <a:lstStyle/>
          <a:p>
            <a:r>
              <a:rPr kumimoji="1" lang="en-US" altLang="ja-JP" dirty="0" smtClean="0"/>
              <a:t>50</a:t>
            </a:r>
            <a:endParaRPr kumimoji="1" lang="ja-JP" altLang="en-US" dirty="0"/>
          </a:p>
        </p:txBody>
      </p:sp>
      <p:sp>
        <p:nvSpPr>
          <p:cNvPr id="20" name="テキスト ボックス 19"/>
          <p:cNvSpPr txBox="1"/>
          <p:nvPr/>
        </p:nvSpPr>
        <p:spPr>
          <a:xfrm>
            <a:off x="3967510" y="2099300"/>
            <a:ext cx="586420" cy="369332"/>
          </a:xfrm>
          <a:prstGeom prst="rect">
            <a:avLst/>
          </a:prstGeom>
          <a:noFill/>
        </p:spPr>
        <p:txBody>
          <a:bodyPr wrap="square" rtlCol="0">
            <a:spAutoFit/>
          </a:bodyPr>
          <a:lstStyle/>
          <a:p>
            <a:r>
              <a:rPr kumimoji="1" lang="en-US" altLang="ja-JP" dirty="0" smtClean="0"/>
              <a:t>50</a:t>
            </a:r>
            <a:endParaRPr kumimoji="1" lang="ja-JP" altLang="en-US" dirty="0"/>
          </a:p>
        </p:txBody>
      </p:sp>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082113"/>
            <a:ext cx="3810000" cy="383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正方形/長方形 21"/>
          <p:cNvSpPr/>
          <p:nvPr/>
        </p:nvSpPr>
        <p:spPr>
          <a:xfrm>
            <a:off x="461120" y="2920707"/>
            <a:ext cx="2304256"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5263743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空間の定義</a:t>
            </a:r>
            <a:endParaRPr kumimoji="1" lang="ja-JP" altLang="en-US" dirty="0"/>
          </a:p>
        </p:txBody>
      </p:sp>
      <p:sp>
        <p:nvSpPr>
          <p:cNvPr id="4" name="コンテンツ プレースホルダー 3"/>
          <p:cNvSpPr>
            <a:spLocks noGrp="1"/>
          </p:cNvSpPr>
          <p:nvPr>
            <p:ph idx="1"/>
          </p:nvPr>
        </p:nvSpPr>
        <p:spPr/>
        <p:txBody>
          <a:bodyPr/>
          <a:lstStyle/>
          <a:p>
            <a:r>
              <a:rPr kumimoji="1" lang="ja-JP" altLang="en-US" sz="2800" dirty="0" smtClean="0"/>
              <a:t>空間がループ </a:t>
            </a:r>
            <a:r>
              <a:rPr kumimoji="1" lang="en-US" altLang="ja-JP" sz="2800" dirty="0" smtClean="0"/>
              <a:t>=</a:t>
            </a:r>
            <a:r>
              <a:rPr lang="ja-JP" altLang="en-US" sz="2800" dirty="0"/>
              <a:t>上端</a:t>
            </a:r>
            <a:r>
              <a:rPr lang="en-US" altLang="ja-JP" sz="2800" dirty="0"/>
              <a:t>-</a:t>
            </a:r>
            <a:r>
              <a:rPr lang="ja-JP" altLang="en-US" sz="2800" dirty="0"/>
              <a:t>下端・左端</a:t>
            </a:r>
            <a:r>
              <a:rPr lang="en-US" altLang="ja-JP" sz="2800" dirty="0"/>
              <a:t>-</a:t>
            </a:r>
            <a:r>
              <a:rPr lang="ja-JP" altLang="en-US" sz="2800" dirty="0"/>
              <a:t>右端が繋がった空間</a:t>
            </a:r>
            <a:endParaRPr kumimoji="1" lang="ja-JP" altLang="en-US" sz="28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11</a:t>
            </a:fld>
            <a:endParaRPr kumimoji="1" lang="ja-JP" altLang="en-US" dirty="0"/>
          </a:p>
        </p:txBody>
      </p:sp>
      <p:pic>
        <p:nvPicPr>
          <p:cNvPr id="5" name="Picture 4" descr="http://upload.wikimedia.org/wikipedia/commons/thumb/1/17/Torus.png/220px-Torus.png"/>
          <p:cNvPicPr>
            <a:picLocks noChangeAspect="1" noChangeArrowheads="1"/>
          </p:cNvPicPr>
          <p:nvPr/>
        </p:nvPicPr>
        <p:blipFill>
          <a:blip r:embed="rId2" cstate="print"/>
          <a:srcRect/>
          <a:stretch>
            <a:fillRect/>
          </a:stretch>
        </p:blipFill>
        <p:spPr bwMode="auto">
          <a:xfrm>
            <a:off x="4355976" y="3068960"/>
            <a:ext cx="3816424" cy="2445983"/>
          </a:xfrm>
          <a:prstGeom prst="rect">
            <a:avLst/>
          </a:prstGeom>
          <a:noFill/>
        </p:spPr>
      </p:pic>
      <p:sp>
        <p:nvSpPr>
          <p:cNvPr id="6" name="テキスト ボックス 5"/>
          <p:cNvSpPr txBox="1"/>
          <p:nvPr/>
        </p:nvSpPr>
        <p:spPr>
          <a:xfrm>
            <a:off x="5004048" y="5517232"/>
            <a:ext cx="2880320" cy="369332"/>
          </a:xfrm>
          <a:prstGeom prst="rect">
            <a:avLst/>
          </a:prstGeom>
          <a:noFill/>
        </p:spPr>
        <p:txBody>
          <a:bodyPr wrap="square" rtlCol="0">
            <a:spAutoFit/>
          </a:bodyPr>
          <a:lstStyle/>
          <a:p>
            <a:r>
              <a:rPr kumimoji="1" lang="ja-JP" altLang="en-US" dirty="0" smtClean="0"/>
              <a:t>ループした空間のイメージ</a:t>
            </a:r>
            <a:endParaRPr kumimoji="1" lang="ja-JP" alt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976" y="2204864"/>
            <a:ext cx="3810000" cy="383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正方形/長方形 7"/>
          <p:cNvSpPr/>
          <p:nvPr/>
        </p:nvSpPr>
        <p:spPr>
          <a:xfrm>
            <a:off x="827584" y="4794863"/>
            <a:ext cx="2304256"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74482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エージェントの型定義</a:t>
            </a:r>
            <a:endParaRPr kumimoji="1" lang="ja-JP" altLang="en-US" dirty="0"/>
          </a:p>
        </p:txBody>
      </p:sp>
      <p:sp>
        <p:nvSpPr>
          <p:cNvPr id="4" name="コンテンツ プレースホルダー 3"/>
          <p:cNvSpPr>
            <a:spLocks noGrp="1"/>
          </p:cNvSpPr>
          <p:nvPr>
            <p:ph idx="1"/>
          </p:nvPr>
        </p:nvSpPr>
        <p:spPr/>
        <p:txBody>
          <a:bodyPr/>
          <a:lstStyle/>
          <a:p>
            <a:r>
              <a:rPr lang="ja-JP" altLang="en-US" sz="3200" dirty="0"/>
              <a:t>空間に存在するエージェントの「型」を定義</a:t>
            </a:r>
            <a:endParaRPr lang="en-US" altLang="ja-JP" sz="3200" dirty="0"/>
          </a:p>
          <a:p>
            <a:pPr lvl="1"/>
            <a:r>
              <a:rPr lang="ja-JP" altLang="en-US" sz="2800" dirty="0"/>
              <a:t>型名</a:t>
            </a:r>
            <a:r>
              <a:rPr lang="ja-JP" altLang="en-US" sz="2800" dirty="0" smtClean="0"/>
              <a:t>「</a:t>
            </a:r>
            <a:r>
              <a:rPr lang="en-US" altLang="ja-JP" sz="2800" dirty="0" smtClean="0"/>
              <a:t>tori</a:t>
            </a:r>
            <a:r>
              <a:rPr lang="ja-JP" altLang="en-US" sz="2800" dirty="0" smtClean="0"/>
              <a:t>」</a:t>
            </a:r>
            <a:r>
              <a:rPr lang="ja-JP" altLang="en-US" sz="2800" dirty="0"/>
              <a:t>・・・鳥</a:t>
            </a:r>
            <a:r>
              <a:rPr lang="ja-JP" altLang="en-US" sz="2800" dirty="0" smtClean="0"/>
              <a:t>エージェント</a:t>
            </a:r>
            <a:endParaRPr lang="en-US" altLang="ja-JP" sz="2800" dirty="0" smtClean="0"/>
          </a:p>
          <a:p>
            <a:pPr lvl="1"/>
            <a:r>
              <a:rPr lang="ja-JP" altLang="en-US" sz="2800" dirty="0"/>
              <a:t>生成</a:t>
            </a:r>
            <a:r>
              <a:rPr lang="ja-JP" altLang="en-US" sz="2800" dirty="0" smtClean="0"/>
              <a:t>エージェント数は</a:t>
            </a:r>
            <a:r>
              <a:rPr lang="en-US" altLang="ja-JP" sz="2800" dirty="0" smtClean="0"/>
              <a:t>1</a:t>
            </a:r>
            <a:r>
              <a:rPr lang="ja-JP" altLang="en-US" sz="2800" dirty="0" smtClean="0"/>
              <a:t>に</a:t>
            </a:r>
            <a:endParaRPr lang="ja-JP" altLang="en-US" sz="2800" dirty="0"/>
          </a:p>
          <a:p>
            <a:endParaRPr kumimoji="1" lang="ja-JP" altLang="en-US" sz="32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12</a:t>
            </a:fld>
            <a:endParaRPr kumimoji="1" lang="ja-JP" altLang="en-US" dirty="0"/>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62" t="7346" r="59137" b="1533"/>
          <a:stretch/>
        </p:blipFill>
        <p:spPr bwMode="auto">
          <a:xfrm>
            <a:off x="623646" y="2754877"/>
            <a:ext cx="2448272" cy="3410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左矢印 6"/>
          <p:cNvSpPr/>
          <p:nvPr/>
        </p:nvSpPr>
        <p:spPr bwMode="auto">
          <a:xfrm rot="2775386">
            <a:off x="2458270" y="4367246"/>
            <a:ext cx="468362" cy="296259"/>
          </a:xfrm>
          <a:prstGeom prst="leftArrow">
            <a:avLst>
              <a:gd name="adj1" fmla="val 27770"/>
              <a:gd name="adj2" fmla="val 113641"/>
            </a:avLst>
          </a:prstGeom>
          <a:ln>
            <a:headEnd type="none" w="med" len="med"/>
            <a:tailEnd type="none" w="med" len="med"/>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grpSp>
        <p:nvGrpSpPr>
          <p:cNvPr id="8" name="グループ化 7"/>
          <p:cNvGrpSpPr/>
          <p:nvPr/>
        </p:nvGrpSpPr>
        <p:grpSpPr>
          <a:xfrm>
            <a:off x="3407050" y="3687988"/>
            <a:ext cx="648072" cy="729883"/>
            <a:chOff x="3491880" y="2204864"/>
            <a:chExt cx="648072" cy="729883"/>
          </a:xfrm>
        </p:grpSpPr>
        <p:sp>
          <p:nvSpPr>
            <p:cNvPr id="9" name="山形 8"/>
            <p:cNvSpPr/>
            <p:nvPr/>
          </p:nvSpPr>
          <p:spPr bwMode="auto">
            <a:xfrm>
              <a:off x="3491880" y="2204864"/>
              <a:ext cx="360040" cy="729883"/>
            </a:xfrm>
            <a:prstGeom prst="chevron">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sp>
          <p:nvSpPr>
            <p:cNvPr id="10" name="山形 9"/>
            <p:cNvSpPr/>
            <p:nvPr/>
          </p:nvSpPr>
          <p:spPr bwMode="auto">
            <a:xfrm>
              <a:off x="3779912" y="2204864"/>
              <a:ext cx="360040" cy="729883"/>
            </a:xfrm>
            <a:prstGeom prst="chevron">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gr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3143633"/>
            <a:ext cx="4029075"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2489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a:t>エージェントの型定義</a:t>
            </a:r>
            <a:endParaRPr kumimoji="1" lang="ja-JP" altLang="en-US" dirty="0"/>
          </a:p>
        </p:txBody>
      </p:sp>
      <p:sp>
        <p:nvSpPr>
          <p:cNvPr id="5" name="コンテンツ プレースホルダー 4"/>
          <p:cNvSpPr>
            <a:spLocks noGrp="1"/>
          </p:cNvSpPr>
          <p:nvPr>
            <p:ph idx="1"/>
          </p:nvPr>
        </p:nvSpPr>
        <p:spPr/>
        <p:txBody>
          <a:bodyPr/>
          <a:lstStyle/>
          <a:p>
            <a:r>
              <a:rPr lang="ja-JP" altLang="en-US" sz="2800" dirty="0"/>
              <a:t>「</a:t>
            </a:r>
            <a:r>
              <a:rPr lang="ja-JP" altLang="ja-JP" sz="2800" dirty="0"/>
              <a:t>エージェント型</a:t>
            </a:r>
            <a:r>
              <a:rPr lang="ja-JP" altLang="en-US" sz="2800" dirty="0"/>
              <a:t>」と「エージェント</a:t>
            </a:r>
            <a:r>
              <a:rPr lang="ja-JP" altLang="en-US" sz="2800" dirty="0" smtClean="0"/>
              <a:t>」の違いは？</a:t>
            </a:r>
            <a:endParaRPr lang="en-US" altLang="ja-JP" sz="2800" dirty="0"/>
          </a:p>
          <a:p>
            <a:endParaRPr kumimoji="1" lang="ja-JP" altLang="en-US" sz="28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13</a:t>
            </a:fld>
            <a:endParaRPr kumimoji="1" lang="ja-JP" altLang="en-US" dirty="0"/>
          </a:p>
        </p:txBody>
      </p:sp>
      <p:pic>
        <p:nvPicPr>
          <p:cNvPr id="6" name="Picture 73"/>
          <p:cNvPicPr>
            <a:picLocks noChangeAspect="1"/>
          </p:cNvPicPr>
          <p:nvPr/>
        </p:nvPicPr>
        <p:blipFill>
          <a:blip r:embed="rId2" cstate="print"/>
          <a:srcRect/>
          <a:stretch>
            <a:fillRect/>
          </a:stretch>
        </p:blipFill>
        <p:spPr bwMode="auto">
          <a:xfrm>
            <a:off x="2195735" y="2708920"/>
            <a:ext cx="5330919" cy="2736304"/>
          </a:xfrm>
          <a:prstGeom prst="rect">
            <a:avLst/>
          </a:prstGeom>
          <a:noFill/>
          <a:ln w="25400">
            <a:noFill/>
            <a:prstDash val="solid"/>
            <a:miter lim="800000"/>
            <a:headEnd/>
            <a:tailEnd/>
          </a:ln>
          <a:effectLst/>
        </p:spPr>
      </p:pic>
      <p:sp>
        <p:nvSpPr>
          <p:cNvPr id="7" name="正方形/長方形 6"/>
          <p:cNvSpPr/>
          <p:nvPr/>
        </p:nvSpPr>
        <p:spPr>
          <a:xfrm>
            <a:off x="1403648" y="3789040"/>
            <a:ext cx="10801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ルール</a:t>
            </a:r>
            <a:endParaRPr kumimoji="1" lang="ja-JP" altLang="en-US" dirty="0"/>
          </a:p>
        </p:txBody>
      </p:sp>
      <p:sp>
        <p:nvSpPr>
          <p:cNvPr id="8" name="正方形/長方形 7"/>
          <p:cNvSpPr/>
          <p:nvPr/>
        </p:nvSpPr>
        <p:spPr>
          <a:xfrm>
            <a:off x="1403648" y="4149080"/>
            <a:ext cx="10801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変数</a:t>
            </a:r>
            <a:endParaRPr kumimoji="1" lang="ja-JP" altLang="en-US" dirty="0"/>
          </a:p>
        </p:txBody>
      </p:sp>
      <p:sp>
        <p:nvSpPr>
          <p:cNvPr id="9" name="正方形/長方形 8"/>
          <p:cNvSpPr/>
          <p:nvPr/>
        </p:nvSpPr>
        <p:spPr>
          <a:xfrm>
            <a:off x="6156176" y="3212976"/>
            <a:ext cx="10801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ルール</a:t>
            </a:r>
            <a:endParaRPr kumimoji="1" lang="ja-JP" altLang="en-US" dirty="0"/>
          </a:p>
        </p:txBody>
      </p:sp>
      <p:sp>
        <p:nvSpPr>
          <p:cNvPr id="10" name="正方形/長方形 9"/>
          <p:cNvSpPr/>
          <p:nvPr/>
        </p:nvSpPr>
        <p:spPr>
          <a:xfrm>
            <a:off x="6156176" y="3560275"/>
            <a:ext cx="10801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変数</a:t>
            </a:r>
            <a:endParaRPr kumimoji="1" lang="ja-JP" altLang="en-US" dirty="0"/>
          </a:p>
        </p:txBody>
      </p:sp>
      <p:sp>
        <p:nvSpPr>
          <p:cNvPr id="11" name="正方形/長方形 10"/>
          <p:cNvSpPr/>
          <p:nvPr/>
        </p:nvSpPr>
        <p:spPr>
          <a:xfrm>
            <a:off x="5436096" y="4248956"/>
            <a:ext cx="10801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ルール</a:t>
            </a:r>
            <a:endParaRPr kumimoji="1" lang="ja-JP" altLang="en-US" dirty="0"/>
          </a:p>
        </p:txBody>
      </p:sp>
      <p:sp>
        <p:nvSpPr>
          <p:cNvPr id="12" name="正方形/長方形 11"/>
          <p:cNvSpPr/>
          <p:nvPr/>
        </p:nvSpPr>
        <p:spPr>
          <a:xfrm>
            <a:off x="5436096" y="4592393"/>
            <a:ext cx="10801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変数</a:t>
            </a:r>
            <a:endParaRPr kumimoji="1" lang="ja-JP" altLang="en-US" dirty="0"/>
          </a:p>
        </p:txBody>
      </p:sp>
    </p:spTree>
    <p:extLst>
      <p:ext uri="{BB962C8B-B14F-4D97-AF65-F5344CB8AC3E}">
        <p14:creationId xmlns:p14="http://schemas.microsoft.com/office/powerpoint/2010/main" val="1793197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TIPS</a:t>
            </a:r>
            <a:r>
              <a:rPr kumimoji="1" lang="ja-JP" altLang="en-US" dirty="0" smtClean="0"/>
              <a:t>：シミュレーションモデルの保存</a:t>
            </a:r>
            <a:endParaRPr kumimoji="1" lang="ja-JP" altLang="en-US" dirty="0"/>
          </a:p>
        </p:txBody>
      </p:sp>
      <p:sp>
        <p:nvSpPr>
          <p:cNvPr id="4" name="コンテンツ プレースホルダー 3"/>
          <p:cNvSpPr>
            <a:spLocks noGrp="1"/>
          </p:cNvSpPr>
          <p:nvPr>
            <p:ph idx="1"/>
          </p:nvPr>
        </p:nvSpPr>
        <p:spPr/>
        <p:txBody>
          <a:bodyPr/>
          <a:lstStyle/>
          <a:p>
            <a:endParaRPr kumimoji="1" lang="ja-JP" altLang="en-US"/>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14</a:t>
            </a:fld>
            <a:endParaRPr kumimoji="1" lang="ja-JP" altLang="en-US" dirty="0"/>
          </a:p>
        </p:txBody>
      </p:sp>
      <p:sp>
        <p:nvSpPr>
          <p:cNvPr id="5" name="テキスト ボックス 4"/>
          <p:cNvSpPr txBox="1"/>
          <p:nvPr/>
        </p:nvSpPr>
        <p:spPr>
          <a:xfrm>
            <a:off x="467544" y="5845914"/>
            <a:ext cx="4320480" cy="369332"/>
          </a:xfrm>
          <a:prstGeom prst="rect">
            <a:avLst/>
          </a:prstGeom>
          <a:noFill/>
        </p:spPr>
        <p:txBody>
          <a:bodyPr wrap="square" rtlCol="0">
            <a:spAutoFit/>
          </a:bodyPr>
          <a:lstStyle/>
          <a:p>
            <a:r>
              <a:rPr kumimoji="1" lang="ja-JP" altLang="en-US" dirty="0" smtClean="0"/>
              <a:t>「</a:t>
            </a:r>
            <a:r>
              <a:rPr kumimoji="1" lang="en-US" altLang="ja-JP" dirty="0" smtClean="0"/>
              <a:t>Ctrl</a:t>
            </a:r>
            <a:r>
              <a:rPr kumimoji="1" lang="ja-JP" altLang="en-US" dirty="0" smtClean="0"/>
              <a:t>」キー＋「</a:t>
            </a:r>
            <a:r>
              <a:rPr kumimoji="1" lang="en-US" altLang="ja-JP" dirty="0" smtClean="0"/>
              <a:t>s</a:t>
            </a:r>
            <a:r>
              <a:rPr kumimoji="1" lang="ja-JP" altLang="en-US" dirty="0" smtClean="0"/>
              <a:t>」キーでも保存可能</a:t>
            </a:r>
            <a:endParaRPr kumimoji="1" lang="ja-JP" altLang="en-US" dirty="0"/>
          </a:p>
        </p:txBody>
      </p:sp>
      <p:sp>
        <p:nvSpPr>
          <p:cNvPr id="6" name="雲 5"/>
          <p:cNvSpPr/>
          <p:nvPr/>
        </p:nvSpPr>
        <p:spPr>
          <a:xfrm>
            <a:off x="161484" y="1340768"/>
            <a:ext cx="3897446" cy="1393304"/>
          </a:xfrm>
          <a:prstGeom prst="cloud">
            <a:avLst/>
          </a:prstGeom>
          <a:solidFill>
            <a:schemeClr val="bg1">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latin typeface="メイリオ" pitchFamily="50" charset="-128"/>
                <a:ea typeface="メイリオ" pitchFamily="50" charset="-128"/>
                <a:cs typeface="メイリオ" pitchFamily="50" charset="-128"/>
              </a:rPr>
              <a:t>シミュレーションモデル</a:t>
            </a:r>
            <a:r>
              <a:rPr lang="ja-JP" altLang="en-US" sz="1400" b="1" dirty="0">
                <a:latin typeface="メイリオ" pitchFamily="50" charset="-128"/>
                <a:ea typeface="メイリオ" pitchFamily="50" charset="-128"/>
                <a:cs typeface="メイリオ" pitchFamily="50" charset="-128"/>
              </a:rPr>
              <a:t>に不具合が</a:t>
            </a:r>
            <a:r>
              <a:rPr lang="ja-JP" altLang="en-US" sz="1400" b="1" dirty="0" smtClean="0">
                <a:latin typeface="メイリオ" pitchFamily="50" charset="-128"/>
                <a:ea typeface="メイリオ" pitchFamily="50" charset="-128"/>
                <a:cs typeface="メイリオ" pitchFamily="50" charset="-128"/>
              </a:rPr>
              <a:t>あって、</a:t>
            </a:r>
            <a:r>
              <a:rPr lang="en-US" altLang="ja-JP" sz="1400" b="1" dirty="0" err="1" smtClean="0">
                <a:latin typeface="メイリオ" pitchFamily="50" charset="-128"/>
                <a:ea typeface="メイリオ" pitchFamily="50" charset="-128"/>
                <a:cs typeface="メイリオ" pitchFamily="50" charset="-128"/>
              </a:rPr>
              <a:t>artisoc</a:t>
            </a:r>
            <a:r>
              <a:rPr lang="ja-JP" altLang="en-US" sz="1400" b="1" dirty="0" err="1" smtClean="0">
                <a:latin typeface="メイリオ" pitchFamily="50" charset="-128"/>
                <a:ea typeface="メイリオ" pitchFamily="50" charset="-128"/>
                <a:cs typeface="メイリオ" pitchFamily="50" charset="-128"/>
              </a:rPr>
              <a:t>が停</a:t>
            </a:r>
            <a:r>
              <a:rPr lang="ja-JP" altLang="en-US" sz="1400" b="1" dirty="0" smtClean="0">
                <a:latin typeface="メイリオ" pitchFamily="50" charset="-128"/>
                <a:ea typeface="メイリオ" pitchFamily="50" charset="-128"/>
                <a:cs typeface="メイリオ" pitchFamily="50" charset="-128"/>
              </a:rPr>
              <a:t>止してしまった・・</a:t>
            </a:r>
            <a:endParaRPr lang="en-US" altLang="ja-JP" sz="1400" b="1" dirty="0">
              <a:latin typeface="メイリオ" pitchFamily="50" charset="-128"/>
              <a:ea typeface="メイリオ" pitchFamily="50" charset="-128"/>
              <a:cs typeface="メイリオ" pitchFamily="50" charset="-128"/>
            </a:endParaRPr>
          </a:p>
        </p:txBody>
      </p:sp>
      <p:sp>
        <p:nvSpPr>
          <p:cNvPr id="7" name="雲 6"/>
          <p:cNvSpPr/>
          <p:nvPr/>
        </p:nvSpPr>
        <p:spPr>
          <a:xfrm>
            <a:off x="161484" y="2734072"/>
            <a:ext cx="3384377" cy="1013769"/>
          </a:xfrm>
          <a:prstGeom prst="cloud">
            <a:avLst/>
          </a:prstGeom>
          <a:solidFill>
            <a:schemeClr val="bg1">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メイリオ" pitchFamily="50" charset="-128"/>
                <a:ea typeface="メイリオ" pitchFamily="50" charset="-128"/>
                <a:cs typeface="メイリオ" pitchFamily="50" charset="-128"/>
              </a:rPr>
              <a:t>ルール</a:t>
            </a:r>
            <a:r>
              <a:rPr lang="ja-JP" altLang="en-US" sz="1400" b="1" dirty="0" smtClean="0">
                <a:latin typeface="メイリオ" pitchFamily="50" charset="-128"/>
                <a:ea typeface="メイリオ" pitchFamily="50" charset="-128"/>
                <a:cs typeface="メイリオ" pitchFamily="50" charset="-128"/>
              </a:rPr>
              <a:t>を変更したら</a:t>
            </a:r>
            <a:endParaRPr lang="en-US" altLang="ja-JP" sz="1400" b="1" dirty="0" smtClean="0">
              <a:latin typeface="メイリオ" pitchFamily="50" charset="-128"/>
              <a:ea typeface="メイリオ" pitchFamily="50" charset="-128"/>
              <a:cs typeface="メイリオ" pitchFamily="50" charset="-128"/>
            </a:endParaRPr>
          </a:p>
          <a:p>
            <a:pPr algn="ctr"/>
            <a:r>
              <a:rPr lang="ja-JP" altLang="en-US" sz="1400" b="1" dirty="0" smtClean="0">
                <a:latin typeface="メイリオ" pitchFamily="50" charset="-128"/>
                <a:ea typeface="メイリオ" pitchFamily="50" charset="-128"/>
                <a:cs typeface="メイリオ" pitchFamily="50" charset="-128"/>
              </a:rPr>
              <a:t>動かなくて、元に戻せなくなった・・</a:t>
            </a:r>
            <a:endParaRPr lang="en-US" altLang="ja-JP" sz="1400" b="1" dirty="0">
              <a:latin typeface="メイリオ" pitchFamily="50" charset="-128"/>
              <a:ea typeface="メイリオ" pitchFamily="50" charset="-128"/>
              <a:cs typeface="メイリオ" pitchFamily="50" charset="-128"/>
            </a:endParaRPr>
          </a:p>
        </p:txBody>
      </p:sp>
      <p:sp>
        <p:nvSpPr>
          <p:cNvPr id="8" name="下矢印 7"/>
          <p:cNvSpPr/>
          <p:nvPr/>
        </p:nvSpPr>
        <p:spPr>
          <a:xfrm>
            <a:off x="1025580" y="3969059"/>
            <a:ext cx="1656184" cy="837869"/>
          </a:xfrm>
          <a:prstGeom prst="downArrow">
            <a:avLst/>
          </a:prstGeom>
          <a:gradFill flip="none" rotWithShape="1">
            <a:gsLst>
              <a:gs pos="0">
                <a:schemeClr val="tx1">
                  <a:lumMod val="85000"/>
                  <a:lumOff val="15000"/>
                  <a:tint val="66000"/>
                  <a:satMod val="160000"/>
                </a:schemeClr>
              </a:gs>
              <a:gs pos="50000">
                <a:schemeClr val="tx1">
                  <a:lumMod val="85000"/>
                  <a:lumOff val="15000"/>
                  <a:tint val="44500"/>
                  <a:satMod val="160000"/>
                </a:schemeClr>
              </a:gs>
              <a:gs pos="100000">
                <a:schemeClr val="tx1">
                  <a:lumMod val="85000"/>
                  <a:lumOff val="15000"/>
                  <a:tint val="23500"/>
                  <a:satMod val="1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521524" y="4806928"/>
            <a:ext cx="2664296" cy="584775"/>
          </a:xfrm>
          <a:prstGeom prst="rect">
            <a:avLst/>
          </a:prstGeom>
          <a:noFill/>
        </p:spPr>
        <p:txBody>
          <a:bodyPr wrap="square" rtlCol="0">
            <a:spAutoFit/>
          </a:bodyPr>
          <a:lstStyle/>
          <a:p>
            <a:pPr algn="ctr"/>
            <a:r>
              <a:rPr kumimoji="1" lang="ja-JP" altLang="en-US" sz="3200" dirty="0" smtClean="0">
                <a:solidFill>
                  <a:srgbClr val="FF0000"/>
                </a:solidFill>
                <a:latin typeface="HGS創英角ｺﾞｼｯｸUB" pitchFamily="50" charset="-128"/>
                <a:ea typeface="HGS創英角ｺﾞｼｯｸUB" pitchFamily="50" charset="-128"/>
              </a:rPr>
              <a:t>こまめに保存</a:t>
            </a:r>
            <a:endParaRPr kumimoji="1" lang="ja-JP" altLang="en-US" sz="3200" dirty="0">
              <a:solidFill>
                <a:srgbClr val="FF0000"/>
              </a:solidFill>
              <a:latin typeface="HGS創英角ｺﾞｼｯｸUB" pitchFamily="50" charset="-128"/>
              <a:ea typeface="HGS創英角ｺﾞｼｯｸUB" pitchFamily="50" charset="-128"/>
            </a:endParaRPr>
          </a:p>
        </p:txBody>
      </p:sp>
      <p:pic>
        <p:nvPicPr>
          <p:cNvPr id="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668" r="54402" b="34430"/>
          <a:stretch/>
        </p:blipFill>
        <p:spPr bwMode="auto">
          <a:xfrm>
            <a:off x="4140365" y="1196752"/>
            <a:ext cx="2718858" cy="261620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3068960"/>
            <a:ext cx="3862887" cy="2638069"/>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2" name="左矢印 11"/>
          <p:cNvSpPr/>
          <p:nvPr/>
        </p:nvSpPr>
        <p:spPr bwMode="auto">
          <a:xfrm rot="2775386">
            <a:off x="5507739" y="2085118"/>
            <a:ext cx="468362" cy="296259"/>
          </a:xfrm>
          <a:prstGeom prst="leftArrow">
            <a:avLst>
              <a:gd name="adj1" fmla="val 27770"/>
              <a:gd name="adj2" fmla="val 113641"/>
            </a:avLst>
          </a:prstGeom>
          <a:ln>
            <a:headEnd type="none" w="med" len="med"/>
            <a:tailEnd type="none" w="med" len="med"/>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2418187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15</a:t>
            </a:fld>
            <a:endParaRPr kumimoji="1" lang="ja-JP" altLang="en-US" dirty="0"/>
          </a:p>
        </p:txBody>
      </p:sp>
      <p:grpSp>
        <p:nvGrpSpPr>
          <p:cNvPr id="4" name="Group 2"/>
          <p:cNvGrpSpPr>
            <a:grpSpLocks/>
          </p:cNvGrpSpPr>
          <p:nvPr/>
        </p:nvGrpSpPr>
        <p:grpSpPr bwMode="auto">
          <a:xfrm>
            <a:off x="2985250" y="1728555"/>
            <a:ext cx="3372231" cy="3140605"/>
            <a:chOff x="0" y="0"/>
            <a:chExt cx="2851" cy="2568"/>
          </a:xfrm>
        </p:grpSpPr>
        <p:sp>
          <p:nvSpPr>
            <p:cNvPr id="5" name="AutoShape 3"/>
            <p:cNvSpPr>
              <a:spLocks/>
            </p:cNvSpPr>
            <p:nvPr/>
          </p:nvSpPr>
          <p:spPr bwMode="auto">
            <a:xfrm>
              <a:off x="305" y="0"/>
              <a:ext cx="2152" cy="2568"/>
            </a:xfrm>
            <a:prstGeom prst="roundRect">
              <a:avLst>
                <a:gd name="adj" fmla="val 7667"/>
              </a:avLst>
            </a:prstGeom>
            <a:solidFill>
              <a:srgbClr val="FFFFFF"/>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6" name="Rectangle 4"/>
            <p:cNvSpPr>
              <a:spLocks/>
            </p:cNvSpPr>
            <p:nvPr/>
          </p:nvSpPr>
          <p:spPr bwMode="auto">
            <a:xfrm>
              <a:off x="451" y="8"/>
              <a:ext cx="2400" cy="904"/>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② </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エージェントの</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行動ルール</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a:t>
              </a:r>
            </a:p>
          </p:txBody>
        </p:sp>
        <p:pic>
          <p:nvPicPr>
            <p:cNvPr id="7" name="Picture 5"/>
            <p:cNvPicPr>
              <a:picLocks noChangeAspect="1" noChangeArrowheads="1"/>
            </p:cNvPicPr>
            <p:nvPr/>
          </p:nvPicPr>
          <p:blipFill>
            <a:blip r:embed="rId2" cstate="print"/>
            <a:srcRect/>
            <a:stretch>
              <a:fillRect/>
            </a:stretch>
          </p:blipFill>
          <p:spPr bwMode="auto">
            <a:xfrm>
              <a:off x="520" y="563"/>
              <a:ext cx="1793" cy="1912"/>
            </a:xfrm>
            <a:prstGeom prst="rect">
              <a:avLst/>
            </a:prstGeom>
            <a:noFill/>
            <a:ln w="9525">
              <a:noFill/>
              <a:miter lim="800000"/>
              <a:headEnd/>
              <a:tailEnd/>
            </a:ln>
            <a:effectLst>
              <a:outerShdw dist="38099" dir="2700000" algn="ctr" rotWithShape="0">
                <a:srgbClr val="000000">
                  <a:alpha val="39999"/>
                </a:srgbClr>
              </a:outerShdw>
            </a:effectLst>
          </p:spPr>
        </p:pic>
        <p:sp>
          <p:nvSpPr>
            <p:cNvPr id="8" name="AutoShape 6"/>
            <p:cNvSpPr>
              <a:spLocks/>
            </p:cNvSpPr>
            <p:nvPr/>
          </p:nvSpPr>
          <p:spPr bwMode="auto">
            <a:xfrm>
              <a:off x="0" y="982"/>
              <a:ext cx="245" cy="553"/>
            </a:xfrm>
            <a:prstGeom prst="rightArrow">
              <a:avLst>
                <a:gd name="adj1" fmla="val 50000"/>
                <a:gd name="adj2" fmla="val 36644"/>
              </a:avLst>
            </a:prstGeom>
            <a:solidFill>
              <a:srgbClr val="727CA3"/>
            </a:solidFill>
            <a:ln w="25400">
              <a:solidFill>
                <a:srgbClr val="535A76"/>
              </a:solid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grpSp>
      <p:grpSp>
        <p:nvGrpSpPr>
          <p:cNvPr id="9" name="Group 7"/>
          <p:cNvGrpSpPr>
            <a:grpSpLocks/>
          </p:cNvGrpSpPr>
          <p:nvPr/>
        </p:nvGrpSpPr>
        <p:grpSpPr bwMode="auto">
          <a:xfrm>
            <a:off x="6034569" y="1728555"/>
            <a:ext cx="2966555" cy="3091686"/>
            <a:chOff x="0" y="0"/>
            <a:chExt cx="2509" cy="2528"/>
          </a:xfrm>
        </p:grpSpPr>
        <p:sp>
          <p:nvSpPr>
            <p:cNvPr id="10" name="AutoShape 8"/>
            <p:cNvSpPr>
              <a:spLocks/>
            </p:cNvSpPr>
            <p:nvPr/>
          </p:nvSpPr>
          <p:spPr bwMode="auto">
            <a:xfrm>
              <a:off x="357" y="0"/>
              <a:ext cx="2152" cy="2528"/>
            </a:xfrm>
            <a:prstGeom prst="roundRect">
              <a:avLst>
                <a:gd name="adj" fmla="val 7667"/>
              </a:avLst>
            </a:prstGeom>
            <a:solidFill>
              <a:srgbClr val="FFFFFF"/>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11" name="Rectangle 9"/>
            <p:cNvSpPr>
              <a:spLocks/>
            </p:cNvSpPr>
            <p:nvPr/>
          </p:nvSpPr>
          <p:spPr bwMode="auto">
            <a:xfrm>
              <a:off x="371" y="17"/>
              <a:ext cx="2128" cy="600"/>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③ </a:t>
              </a:r>
              <a:r>
                <a:rPr kumimoji="0" lang="ja-JP" altLang="en-US" sz="14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シミュレーション結果の</a:t>
              </a:r>
              <a:endPar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出力形式</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を定義する</a:t>
              </a:r>
            </a:p>
          </p:txBody>
        </p:sp>
        <p:grpSp>
          <p:nvGrpSpPr>
            <p:cNvPr id="12" name="Group 10"/>
            <p:cNvGrpSpPr>
              <a:grpSpLocks/>
            </p:cNvGrpSpPr>
            <p:nvPr/>
          </p:nvGrpSpPr>
          <p:grpSpPr bwMode="auto">
            <a:xfrm>
              <a:off x="576" y="612"/>
              <a:ext cx="1713" cy="1810"/>
              <a:chOff x="0" y="0"/>
              <a:chExt cx="1711" cy="1810"/>
            </a:xfrm>
          </p:grpSpPr>
          <p:pic>
            <p:nvPicPr>
              <p:cNvPr id="14" name="Picture 11"/>
              <p:cNvPicPr>
                <a:picLocks noChangeAspect="1" noChangeArrowheads="1"/>
              </p:cNvPicPr>
              <p:nvPr/>
            </p:nvPicPr>
            <p:blipFill>
              <a:blip r:embed="rId3" cstate="print"/>
              <a:srcRect/>
              <a:stretch>
                <a:fillRect/>
              </a:stretch>
            </p:blipFill>
            <p:spPr bwMode="auto">
              <a:xfrm>
                <a:off x="762" y="0"/>
                <a:ext cx="875" cy="597"/>
              </a:xfrm>
              <a:prstGeom prst="rect">
                <a:avLst/>
              </a:prstGeom>
              <a:noFill/>
              <a:ln w="9525">
                <a:noFill/>
                <a:miter lim="800000"/>
                <a:headEnd/>
                <a:tailEnd/>
              </a:ln>
              <a:effectLst>
                <a:outerShdw dist="38099" dir="2700000" algn="ctr" rotWithShape="0">
                  <a:srgbClr val="000000">
                    <a:alpha val="39999"/>
                  </a:srgbClr>
                </a:outerShdw>
              </a:effectLst>
            </p:spPr>
          </p:pic>
          <p:pic>
            <p:nvPicPr>
              <p:cNvPr id="15" name="Picture 12"/>
              <p:cNvPicPr>
                <a:picLocks noChangeAspect="1" noChangeArrowheads="1"/>
              </p:cNvPicPr>
              <p:nvPr/>
            </p:nvPicPr>
            <p:blipFill>
              <a:blip r:embed="rId4" cstate="print"/>
              <a:srcRect/>
              <a:stretch>
                <a:fillRect/>
              </a:stretch>
            </p:blipFill>
            <p:spPr bwMode="auto">
              <a:xfrm>
                <a:off x="0" y="224"/>
                <a:ext cx="1413" cy="1303"/>
              </a:xfrm>
              <a:prstGeom prst="rect">
                <a:avLst/>
              </a:prstGeom>
              <a:noFill/>
              <a:ln w="9525">
                <a:noFill/>
                <a:miter lim="800000"/>
                <a:headEnd/>
                <a:tailEnd/>
              </a:ln>
              <a:effectLst>
                <a:outerShdw dist="38099" dir="2700000" algn="ctr" rotWithShape="0">
                  <a:srgbClr val="000000">
                    <a:alpha val="39999"/>
                  </a:srgbClr>
                </a:outerShdw>
              </a:effectLst>
            </p:spPr>
          </p:pic>
          <p:pic>
            <p:nvPicPr>
              <p:cNvPr id="16" name="Picture 13"/>
              <p:cNvPicPr>
                <a:picLocks noChangeAspect="1" noChangeArrowheads="1"/>
              </p:cNvPicPr>
              <p:nvPr/>
            </p:nvPicPr>
            <p:blipFill>
              <a:blip r:embed="rId5" cstate="print"/>
              <a:srcRect/>
              <a:stretch>
                <a:fillRect/>
              </a:stretch>
            </p:blipFill>
            <p:spPr bwMode="auto">
              <a:xfrm>
                <a:off x="724" y="674"/>
                <a:ext cx="987" cy="1136"/>
              </a:xfrm>
              <a:prstGeom prst="rect">
                <a:avLst/>
              </a:prstGeom>
              <a:noFill/>
              <a:ln w="9525">
                <a:noFill/>
                <a:miter lim="800000"/>
                <a:headEnd/>
                <a:tailEnd/>
              </a:ln>
              <a:effectLst>
                <a:outerShdw dist="38099" dir="2700000" algn="ctr" rotWithShape="0">
                  <a:srgbClr val="000000">
                    <a:alpha val="39999"/>
                  </a:srgbClr>
                </a:outerShdw>
              </a:effectLst>
            </p:spPr>
          </p:pic>
        </p:grpSp>
        <p:sp>
          <p:nvSpPr>
            <p:cNvPr id="13" name="AutoShape 14"/>
            <p:cNvSpPr>
              <a:spLocks/>
            </p:cNvSpPr>
            <p:nvPr/>
          </p:nvSpPr>
          <p:spPr bwMode="auto">
            <a:xfrm>
              <a:off x="0" y="982"/>
              <a:ext cx="245" cy="553"/>
            </a:xfrm>
            <a:prstGeom prst="rightArrow">
              <a:avLst>
                <a:gd name="adj1" fmla="val 50000"/>
                <a:gd name="adj2" fmla="val 36644"/>
              </a:avLst>
            </a:prstGeom>
            <a:solidFill>
              <a:srgbClr val="727CA3"/>
            </a:solidFill>
            <a:ln w="25400">
              <a:solidFill>
                <a:srgbClr val="535A76"/>
              </a:solid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grpSp>
      <p:grpSp>
        <p:nvGrpSpPr>
          <p:cNvPr id="17" name="Group 25"/>
          <p:cNvGrpSpPr>
            <a:grpSpLocks/>
          </p:cNvGrpSpPr>
          <p:nvPr/>
        </p:nvGrpSpPr>
        <p:grpSpPr bwMode="auto">
          <a:xfrm>
            <a:off x="269357" y="1728555"/>
            <a:ext cx="2572827" cy="3140605"/>
            <a:chOff x="0" y="0"/>
            <a:chExt cx="2176" cy="2568"/>
          </a:xfrm>
        </p:grpSpPr>
        <p:sp>
          <p:nvSpPr>
            <p:cNvPr id="18" name="AutoShape 26"/>
            <p:cNvSpPr>
              <a:spLocks/>
            </p:cNvSpPr>
            <p:nvPr/>
          </p:nvSpPr>
          <p:spPr bwMode="auto">
            <a:xfrm>
              <a:off x="0" y="0"/>
              <a:ext cx="2176" cy="2568"/>
            </a:xfrm>
            <a:prstGeom prst="roundRect">
              <a:avLst>
                <a:gd name="adj" fmla="val 7583"/>
              </a:avLst>
            </a:prstGeom>
            <a:solidFill>
              <a:schemeClr val="bg2"/>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19" name="Rectangle 27"/>
            <p:cNvSpPr>
              <a:spLocks/>
            </p:cNvSpPr>
            <p:nvPr/>
          </p:nvSpPr>
          <p:spPr bwMode="auto">
            <a:xfrm>
              <a:off x="77" y="3"/>
              <a:ext cx="2048" cy="544"/>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① </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空間／エージェントの</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種類・属性</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a:t>
              </a:r>
            </a:p>
          </p:txBody>
        </p:sp>
        <p:grpSp>
          <p:nvGrpSpPr>
            <p:cNvPr id="20" name="Group 28"/>
            <p:cNvGrpSpPr>
              <a:grpSpLocks/>
            </p:cNvGrpSpPr>
            <p:nvPr/>
          </p:nvGrpSpPr>
          <p:grpSpPr bwMode="auto">
            <a:xfrm>
              <a:off x="357" y="539"/>
              <a:ext cx="1646" cy="1964"/>
              <a:chOff x="0" y="0"/>
              <a:chExt cx="1646" cy="1964"/>
            </a:xfrm>
          </p:grpSpPr>
          <p:pic>
            <p:nvPicPr>
              <p:cNvPr id="21" name="Picture 29"/>
              <p:cNvPicPr>
                <a:picLocks noChangeAspect="1" noChangeArrowheads="1"/>
              </p:cNvPicPr>
              <p:nvPr/>
            </p:nvPicPr>
            <p:blipFill>
              <a:blip r:embed="rId6" cstate="print"/>
              <a:srcRect/>
              <a:stretch>
                <a:fillRect/>
              </a:stretch>
            </p:blipFill>
            <p:spPr bwMode="auto">
              <a:xfrm>
                <a:off x="0" y="0"/>
                <a:ext cx="1270" cy="1964"/>
              </a:xfrm>
              <a:prstGeom prst="rect">
                <a:avLst/>
              </a:prstGeom>
              <a:noFill/>
              <a:ln w="9525">
                <a:noFill/>
                <a:miter lim="800000"/>
                <a:headEnd/>
                <a:tailEnd/>
              </a:ln>
              <a:effectLst>
                <a:outerShdw dist="38099" dir="2700000" algn="ctr" rotWithShape="0">
                  <a:srgbClr val="000000">
                    <a:alpha val="39999"/>
                  </a:srgbClr>
                </a:outerShdw>
              </a:effectLst>
            </p:spPr>
          </p:pic>
          <p:pic>
            <p:nvPicPr>
              <p:cNvPr id="22" name="Picture 30"/>
              <p:cNvPicPr>
                <a:picLocks noChangeAspect="1" noChangeArrowheads="1"/>
              </p:cNvPicPr>
              <p:nvPr/>
            </p:nvPicPr>
            <p:blipFill>
              <a:blip r:embed="rId7" cstate="print"/>
              <a:srcRect/>
              <a:stretch>
                <a:fillRect/>
              </a:stretch>
            </p:blipFill>
            <p:spPr bwMode="auto">
              <a:xfrm>
                <a:off x="717" y="818"/>
                <a:ext cx="929" cy="778"/>
              </a:xfrm>
              <a:prstGeom prst="rect">
                <a:avLst/>
              </a:prstGeom>
              <a:noFill/>
              <a:ln w="9525">
                <a:noFill/>
                <a:miter lim="800000"/>
                <a:headEnd/>
                <a:tailEnd/>
              </a:ln>
              <a:effectLst>
                <a:outerShdw dist="38099" dir="2700000" algn="ctr" rotWithShape="0">
                  <a:srgbClr val="000000">
                    <a:alpha val="39999"/>
                  </a:srgbClr>
                </a:outerShdw>
              </a:effectLst>
            </p:spPr>
          </p:pic>
        </p:grpSp>
      </p:grpSp>
      <p:sp>
        <p:nvSpPr>
          <p:cNvPr id="23" name="角丸四角形 22"/>
          <p:cNvSpPr/>
          <p:nvPr/>
        </p:nvSpPr>
        <p:spPr bwMode="auto">
          <a:xfrm>
            <a:off x="3247281" y="1638325"/>
            <a:ext cx="2805738" cy="3384376"/>
          </a:xfrm>
          <a:prstGeom prst="roundRect">
            <a:avLst>
              <a:gd name="adj" fmla="val 9198"/>
            </a:avLst>
          </a:prstGeom>
          <a:noFill/>
          <a:ln>
            <a:solidFill>
              <a:srgbClr val="FF0000"/>
            </a:solidFill>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
        <p:nvSpPr>
          <p:cNvPr id="24" name="円/楕円 23"/>
          <p:cNvSpPr/>
          <p:nvPr/>
        </p:nvSpPr>
        <p:spPr>
          <a:xfrm rot="1599798">
            <a:off x="1610136" y="4228190"/>
            <a:ext cx="1301583" cy="1281942"/>
          </a:xfrm>
          <a:prstGeom prst="ellipse">
            <a:avLst/>
          </a:prstGeom>
          <a:noFill/>
          <a:ln w="762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0" dirty="0" smtClean="0">
                <a:solidFill>
                  <a:srgbClr val="FF0000"/>
                </a:solidFill>
                <a:latin typeface="HGP創英角ｺﾞｼｯｸUB" pitchFamily="50" charset="-128"/>
                <a:ea typeface="HGP創英角ｺﾞｼｯｸUB" pitchFamily="50" charset="-128"/>
              </a:rPr>
              <a:t>済</a:t>
            </a:r>
            <a:endParaRPr kumimoji="1" lang="ja-JP" altLang="en-US" sz="8000" dirty="0">
              <a:solidFill>
                <a:srgbClr val="FF0000"/>
              </a:solidFill>
              <a:latin typeface="HGP創英角ｺﾞｼｯｸUB" pitchFamily="50" charset="-128"/>
              <a:ea typeface="HGP創英角ｺﾞｼｯｸUB" pitchFamily="50" charset="-128"/>
            </a:endParaRPr>
          </a:p>
        </p:txBody>
      </p:sp>
    </p:spTree>
    <p:extLst>
      <p:ext uri="{BB962C8B-B14F-4D97-AF65-F5344CB8AC3E}">
        <p14:creationId xmlns:p14="http://schemas.microsoft.com/office/powerpoint/2010/main" val="883833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endParaRPr kumimoji="1" lang="ja-JP" altLang="en-US"/>
          </a:p>
        </p:txBody>
      </p:sp>
      <p:sp>
        <p:nvSpPr>
          <p:cNvPr id="5" name="コンテンツ プレースホルダー 4"/>
          <p:cNvSpPr>
            <a:spLocks noGrp="1"/>
          </p:cNvSpPr>
          <p:nvPr>
            <p:ph idx="1"/>
          </p:nvPr>
        </p:nvSpPr>
        <p:spPr/>
        <p:txBody>
          <a:bodyPr/>
          <a:lstStyle/>
          <a:p>
            <a:r>
              <a:rPr lang="ja-JP" altLang="en-US" sz="2800" dirty="0"/>
              <a:t>鳥エージェントを初期位置として空間の中央に配置</a:t>
            </a:r>
            <a:endParaRPr lang="en-US" altLang="ja-JP" sz="2800" dirty="0"/>
          </a:p>
          <a:p>
            <a:pPr lvl="1"/>
            <a:r>
              <a:rPr lang="ja-JP" altLang="en-US" sz="2200" dirty="0"/>
              <a:t>エージェントの初期状態設定は「</a:t>
            </a:r>
            <a:r>
              <a:rPr lang="en-US" altLang="ja-JP" sz="2200" dirty="0" err="1"/>
              <a:t>Agt_Init</a:t>
            </a:r>
            <a:r>
              <a:rPr lang="ja-JP" altLang="en-US" sz="2200" dirty="0"/>
              <a:t>」内に記述</a:t>
            </a:r>
            <a:endParaRPr lang="en-US" altLang="ja-JP" sz="2200" dirty="0"/>
          </a:p>
          <a:p>
            <a:pPr lvl="1"/>
            <a:r>
              <a:rPr lang="ja-JP" altLang="en-US" sz="2200" dirty="0"/>
              <a:t>自分自身の変数を操作するときには「</a:t>
            </a:r>
            <a:r>
              <a:rPr lang="en-US" altLang="ja-JP" sz="2200" dirty="0"/>
              <a:t>My.[</a:t>
            </a:r>
            <a:r>
              <a:rPr lang="ja-JP" altLang="en-US" sz="2200" dirty="0"/>
              <a:t>変数名</a:t>
            </a:r>
            <a:r>
              <a:rPr lang="en-US" altLang="ja-JP" sz="2200" dirty="0"/>
              <a:t>]</a:t>
            </a:r>
            <a:r>
              <a:rPr lang="ja-JP" altLang="en-US" sz="2200" dirty="0"/>
              <a:t>」と記述</a:t>
            </a:r>
          </a:p>
          <a:p>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16</a:t>
            </a:fld>
            <a:endParaRPr kumimoji="1" lang="ja-JP" altLang="en-US" dirty="0"/>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93" t="5828" r="63728" b="31083"/>
          <a:stretch/>
        </p:blipFill>
        <p:spPr bwMode="auto">
          <a:xfrm>
            <a:off x="1206559" y="2369650"/>
            <a:ext cx="2181340" cy="33711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8586" b="4875"/>
          <a:stretch/>
        </p:blipFill>
        <p:spPr bwMode="auto">
          <a:xfrm>
            <a:off x="4067944" y="2348880"/>
            <a:ext cx="3477889" cy="2797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角丸四角形吹き出し 7"/>
          <p:cNvSpPr/>
          <p:nvPr/>
        </p:nvSpPr>
        <p:spPr>
          <a:xfrm>
            <a:off x="5806888" y="3057510"/>
            <a:ext cx="2293504" cy="2853108"/>
          </a:xfrm>
          <a:prstGeom prst="wedgeRoundRectCallout">
            <a:avLst>
              <a:gd name="adj1" fmla="val -65247"/>
              <a:gd name="adj2" fmla="val -32983"/>
              <a:gd name="adj3" fmla="val 16667"/>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5126" t="21137" r="15712" b="11347"/>
          <a:stretch/>
        </p:blipFill>
        <p:spPr bwMode="auto">
          <a:xfrm>
            <a:off x="6033731" y="3140006"/>
            <a:ext cx="1839817" cy="2688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角丸四角形 9"/>
          <p:cNvSpPr/>
          <p:nvPr/>
        </p:nvSpPr>
        <p:spPr>
          <a:xfrm>
            <a:off x="6516216" y="3979722"/>
            <a:ext cx="720080" cy="360040"/>
          </a:xfrm>
          <a:prstGeom prst="round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3419872" y="5248898"/>
            <a:ext cx="2387016" cy="584775"/>
          </a:xfrm>
          <a:prstGeom prst="rect">
            <a:avLst/>
          </a:prstGeom>
          <a:noFill/>
        </p:spPr>
        <p:txBody>
          <a:bodyPr wrap="square" rtlCol="0">
            <a:spAutoFit/>
          </a:bodyPr>
          <a:lstStyle/>
          <a:p>
            <a:r>
              <a:rPr kumimoji="1" lang="en-US" altLang="ja-JP" sz="1600" dirty="0" smtClean="0">
                <a:latin typeface="メイリオ" pitchFamily="50" charset="-128"/>
                <a:ea typeface="メイリオ" pitchFamily="50" charset="-128"/>
                <a:cs typeface="メイリオ" pitchFamily="50" charset="-128"/>
              </a:rPr>
              <a:t>※</a:t>
            </a:r>
            <a:r>
              <a:rPr kumimoji="1" lang="ja-JP" altLang="en-US" sz="1600" dirty="0" smtClean="0">
                <a:latin typeface="メイリオ" pitchFamily="50" charset="-128"/>
                <a:ea typeface="メイリオ" pitchFamily="50" charset="-128"/>
                <a:cs typeface="メイリオ" pitchFamily="50" charset="-128"/>
              </a:rPr>
              <a:t>大文字・小文字は</a:t>
            </a:r>
            <a:endParaRPr kumimoji="1" lang="en-US" altLang="ja-JP" sz="1600" dirty="0" smtClean="0">
              <a:latin typeface="メイリオ" pitchFamily="50" charset="-128"/>
              <a:ea typeface="メイリオ" pitchFamily="50" charset="-128"/>
              <a:cs typeface="メイリオ" pitchFamily="50" charset="-128"/>
            </a:endParaRPr>
          </a:p>
          <a:p>
            <a:r>
              <a:rPr kumimoji="1" lang="ja-JP" altLang="en-US" sz="1600" dirty="0" smtClean="0">
                <a:latin typeface="メイリオ" pitchFamily="50" charset="-128"/>
                <a:ea typeface="メイリオ" pitchFamily="50" charset="-128"/>
                <a:cs typeface="メイリオ" pitchFamily="50" charset="-128"/>
              </a:rPr>
              <a:t>区別されません</a:t>
            </a:r>
            <a:endParaRPr kumimoji="1" lang="ja-JP" altLang="en-US" sz="1600" dirty="0">
              <a:latin typeface="メイリオ" pitchFamily="50" charset="-128"/>
              <a:ea typeface="メイリオ" pitchFamily="50" charset="-128"/>
              <a:cs typeface="メイリオ" pitchFamily="50" charset="-128"/>
            </a:endParaRPr>
          </a:p>
        </p:txBody>
      </p:sp>
      <p:sp>
        <p:nvSpPr>
          <p:cNvPr id="12" name="左矢印 11"/>
          <p:cNvSpPr/>
          <p:nvPr/>
        </p:nvSpPr>
        <p:spPr bwMode="auto">
          <a:xfrm rot="2775386">
            <a:off x="2916756" y="3695667"/>
            <a:ext cx="468362" cy="296259"/>
          </a:xfrm>
          <a:prstGeom prst="leftArrow">
            <a:avLst>
              <a:gd name="adj1" fmla="val 27770"/>
              <a:gd name="adj2" fmla="val 113641"/>
            </a:avLst>
          </a:prstGeom>
          <a:ln>
            <a:headEnd type="none" w="med" len="med"/>
            <a:tailEnd type="none" w="med" len="med"/>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grpSp>
        <p:nvGrpSpPr>
          <p:cNvPr id="13" name="グループ化 12"/>
          <p:cNvGrpSpPr/>
          <p:nvPr/>
        </p:nvGrpSpPr>
        <p:grpSpPr>
          <a:xfrm>
            <a:off x="3419873" y="3478854"/>
            <a:ext cx="648072" cy="729883"/>
            <a:chOff x="3491880" y="2204864"/>
            <a:chExt cx="648072" cy="729883"/>
          </a:xfrm>
        </p:grpSpPr>
        <p:sp>
          <p:nvSpPr>
            <p:cNvPr id="14" name="山形 13"/>
            <p:cNvSpPr/>
            <p:nvPr/>
          </p:nvSpPr>
          <p:spPr bwMode="auto">
            <a:xfrm>
              <a:off x="3491880" y="2204864"/>
              <a:ext cx="360040" cy="729883"/>
            </a:xfrm>
            <a:prstGeom prst="chevron">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sp>
          <p:nvSpPr>
            <p:cNvPr id="15" name="山形 14"/>
            <p:cNvSpPr/>
            <p:nvPr/>
          </p:nvSpPr>
          <p:spPr bwMode="auto">
            <a:xfrm>
              <a:off x="3779912" y="2204864"/>
              <a:ext cx="360040" cy="729883"/>
            </a:xfrm>
            <a:prstGeom prst="chevron">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grpSp>
    </p:spTree>
    <p:extLst>
      <p:ext uri="{BB962C8B-B14F-4D97-AF65-F5344CB8AC3E}">
        <p14:creationId xmlns:p14="http://schemas.microsoft.com/office/powerpoint/2010/main" val="950953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endParaRPr kumimoji="1" lang="ja-JP" altLang="en-US"/>
          </a:p>
        </p:txBody>
      </p:sp>
      <p:sp>
        <p:nvSpPr>
          <p:cNvPr id="5" name="コンテンツ プレースホルダー 4"/>
          <p:cNvSpPr>
            <a:spLocks noGrp="1"/>
          </p:cNvSpPr>
          <p:nvPr>
            <p:ph idx="1"/>
          </p:nvPr>
        </p:nvSpPr>
        <p:spPr/>
        <p:txBody>
          <a:bodyPr/>
          <a:lstStyle/>
          <a:p>
            <a:r>
              <a:rPr lang="ja-JP" altLang="en-US" sz="2800" dirty="0"/>
              <a:t>毎ステップ前に進む</a:t>
            </a:r>
          </a:p>
          <a:p>
            <a:pPr lvl="1"/>
            <a:r>
              <a:rPr lang="en-US" altLang="ja-JP" sz="2400" dirty="0" smtClean="0"/>
              <a:t>tori</a:t>
            </a:r>
            <a:r>
              <a:rPr lang="ja-JP" altLang="en-US" sz="2400" dirty="0" smtClean="0"/>
              <a:t>エージェントのルール</a:t>
            </a:r>
            <a:r>
              <a:rPr lang="ja-JP" altLang="en-US" sz="2400" dirty="0"/>
              <a:t>に追記</a:t>
            </a:r>
          </a:p>
          <a:p>
            <a:pPr lvl="1"/>
            <a:r>
              <a:rPr lang="en-US" altLang="ja-JP" sz="2400" dirty="0"/>
              <a:t>1</a:t>
            </a:r>
            <a:r>
              <a:rPr lang="ja-JP" altLang="en-US" sz="2400" dirty="0"/>
              <a:t>ステップに</a:t>
            </a:r>
            <a:r>
              <a:rPr lang="en-US" altLang="ja-JP" sz="2400" dirty="0"/>
              <a:t>1</a:t>
            </a:r>
            <a:r>
              <a:rPr lang="ja-JP" altLang="en-US" sz="2400" dirty="0" err="1"/>
              <a:t>だけ</a:t>
            </a:r>
            <a:r>
              <a:rPr lang="ja-JP" altLang="en-US" sz="2400" dirty="0"/>
              <a:t>前に進む</a:t>
            </a:r>
          </a:p>
          <a:p>
            <a:pPr lvl="2"/>
            <a:r>
              <a:rPr lang="ja-JP" altLang="en-US" sz="2000" dirty="0"/>
              <a:t>ステップごとに実行される「</a:t>
            </a:r>
            <a:r>
              <a:rPr lang="en-US" altLang="ja-JP" sz="2000" dirty="0" err="1"/>
              <a:t>Agt_Step</a:t>
            </a:r>
            <a:r>
              <a:rPr lang="ja-JP" altLang="en-US" sz="2000" dirty="0"/>
              <a:t>」内に記述</a:t>
            </a:r>
            <a:endParaRPr kumimoji="1" lang="ja-JP" altLang="en-US" sz="20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17</a:t>
            </a:fld>
            <a:endParaRPr kumimoji="1" lang="ja-JP" altLang="en-US" dirty="0"/>
          </a:p>
        </p:txBody>
      </p:sp>
      <p:grpSp>
        <p:nvGrpSpPr>
          <p:cNvPr id="8" name="グループ化 7"/>
          <p:cNvGrpSpPr/>
          <p:nvPr/>
        </p:nvGrpSpPr>
        <p:grpSpPr>
          <a:xfrm>
            <a:off x="323528" y="2726258"/>
            <a:ext cx="2967361" cy="3059013"/>
            <a:chOff x="287363" y="3010053"/>
            <a:chExt cx="3024336" cy="2968330"/>
          </a:xfrm>
        </p:grpSpPr>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25" t="18093" r="37801" b="9728"/>
            <a:stretch/>
          </p:blipFill>
          <p:spPr bwMode="auto">
            <a:xfrm>
              <a:off x="287363" y="3010053"/>
              <a:ext cx="3024336" cy="2968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正方形/長方形 6"/>
            <p:cNvSpPr/>
            <p:nvPr/>
          </p:nvSpPr>
          <p:spPr>
            <a:xfrm>
              <a:off x="467383" y="4719245"/>
              <a:ext cx="2664296" cy="1008112"/>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5889" t="7238" r="827" b="10045"/>
          <a:stretch/>
        </p:blipFill>
        <p:spPr bwMode="auto">
          <a:xfrm>
            <a:off x="3419872" y="2726258"/>
            <a:ext cx="5496577"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正方形/長方形 8"/>
          <p:cNvSpPr/>
          <p:nvPr/>
        </p:nvSpPr>
        <p:spPr>
          <a:xfrm>
            <a:off x="4716016" y="6182642"/>
            <a:ext cx="2068195" cy="369332"/>
          </a:xfrm>
          <a:prstGeom prst="rect">
            <a:avLst/>
          </a:prstGeom>
        </p:spPr>
        <p:txBody>
          <a:bodyPr wrap="none">
            <a:spAutoFit/>
          </a:bodyPr>
          <a:lstStyle/>
          <a:p>
            <a:r>
              <a:rPr lang="ja-JP" altLang="en-US" dirty="0"/>
              <a:t>「実行」できるか確認</a:t>
            </a:r>
          </a:p>
        </p:txBody>
      </p:sp>
      <p:sp>
        <p:nvSpPr>
          <p:cNvPr id="11" name="右矢印 10"/>
          <p:cNvSpPr/>
          <p:nvPr/>
        </p:nvSpPr>
        <p:spPr>
          <a:xfrm>
            <a:off x="4211960" y="6154675"/>
            <a:ext cx="504056" cy="425265"/>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35108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ステップについて</a:t>
            </a:r>
            <a:endParaRPr kumimoji="1" lang="ja-JP" altLang="en-US" dirty="0"/>
          </a:p>
        </p:txBody>
      </p:sp>
      <p:sp>
        <p:nvSpPr>
          <p:cNvPr id="4" name="コンテンツ プレースホルダー 3"/>
          <p:cNvSpPr>
            <a:spLocks noGrp="1"/>
          </p:cNvSpPr>
          <p:nvPr>
            <p:ph idx="1"/>
          </p:nvPr>
        </p:nvSpPr>
        <p:spPr/>
        <p:txBody>
          <a:bodyPr/>
          <a:lstStyle/>
          <a:p>
            <a:r>
              <a:rPr kumimoji="1" lang="ja-JP" altLang="en-US" sz="2400" dirty="0" smtClean="0"/>
              <a:t>ステップ</a:t>
            </a:r>
            <a:endParaRPr kumimoji="1" lang="en-US" altLang="ja-JP" sz="2400" dirty="0" smtClean="0"/>
          </a:p>
          <a:p>
            <a:pPr lvl="1"/>
            <a:r>
              <a:rPr kumimoji="1" lang="en-US" altLang="ja-JP" sz="2000" dirty="0" smtClean="0"/>
              <a:t>artisoc</a:t>
            </a:r>
            <a:r>
              <a:rPr kumimoji="1" lang="ja-JP" altLang="en-US" sz="2000" dirty="0" smtClean="0"/>
              <a:t>の時刻単位</a:t>
            </a:r>
            <a:endParaRPr kumimoji="1" lang="en-US" altLang="ja-JP" sz="2000" dirty="0" smtClean="0"/>
          </a:p>
          <a:p>
            <a:pPr lvl="1"/>
            <a:r>
              <a:rPr lang="en-US" altLang="ja-JP" sz="2000" dirty="0" smtClean="0"/>
              <a:t>1</a:t>
            </a:r>
            <a:r>
              <a:rPr lang="ja-JP" altLang="en-US" sz="2000" dirty="0" smtClean="0"/>
              <a:t>ステップ</a:t>
            </a:r>
            <a:r>
              <a:rPr lang="en-US" altLang="ja-JP" sz="2000" dirty="0" smtClean="0"/>
              <a:t>=</a:t>
            </a:r>
            <a:r>
              <a:rPr lang="ja-JP" altLang="en-US" sz="2000" dirty="0" smtClean="0"/>
              <a:t>全てのエージェントがルールにしたがって行動</a:t>
            </a:r>
            <a:endParaRPr lang="en-US" altLang="ja-JP" sz="2000" dirty="0" smtClean="0"/>
          </a:p>
          <a:p>
            <a:pPr lvl="1"/>
            <a:endParaRPr lang="en-US" altLang="ja-JP" sz="2000" dirty="0"/>
          </a:p>
          <a:p>
            <a:r>
              <a:rPr lang="en-US" altLang="ja-JP" sz="2200" dirty="0" smtClean="0"/>
              <a:t>1</a:t>
            </a:r>
            <a:r>
              <a:rPr lang="ja-JP" altLang="en-US" sz="2200" dirty="0" smtClean="0"/>
              <a:t>ステップの流れ</a:t>
            </a:r>
            <a:endParaRPr lang="en-US" altLang="ja-JP" sz="2200" dirty="0" smtClean="0"/>
          </a:p>
          <a:p>
            <a:endParaRPr kumimoji="1" lang="ja-JP" altLang="en-US" sz="24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18</a:t>
            </a:fld>
            <a:endParaRPr kumimoji="1" lang="ja-JP" altLang="en-US" dirty="0"/>
          </a:p>
        </p:txBody>
      </p:sp>
      <p:sp>
        <p:nvSpPr>
          <p:cNvPr id="5" name="角丸四角形 4"/>
          <p:cNvSpPr/>
          <p:nvPr/>
        </p:nvSpPr>
        <p:spPr bwMode="auto">
          <a:xfrm>
            <a:off x="1920404" y="3132212"/>
            <a:ext cx="4705920" cy="432048"/>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algn="ctr" fontAlgn="base">
              <a:spcBef>
                <a:spcPct val="0"/>
              </a:spcBef>
              <a:spcAft>
                <a:spcPct val="0"/>
              </a:spcAft>
            </a:pPr>
            <a:r>
              <a:rPr lang="en-US" altLang="ja-JP" dirty="0" err="1"/>
              <a:t>Univ_Step_Begin</a:t>
            </a:r>
            <a:endParaRPr kumimoji="1" lang="ja-JP" altLang="en-US" dirty="0" smtClean="0">
              <a:latin typeface="Lucida Sans Unicode" pitchFamily="34" charset="0"/>
              <a:ea typeface="MS UI Gothic" pitchFamily="50" charset="-128"/>
            </a:endParaRPr>
          </a:p>
        </p:txBody>
      </p:sp>
      <p:sp>
        <p:nvSpPr>
          <p:cNvPr id="6" name="角丸四角形 5"/>
          <p:cNvSpPr/>
          <p:nvPr/>
        </p:nvSpPr>
        <p:spPr bwMode="auto">
          <a:xfrm>
            <a:off x="1945804" y="3649464"/>
            <a:ext cx="4032448" cy="499616"/>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36000" tIns="18000" rIns="36000" bIns="18000" numCol="1" rtlCol="0" anchor="ctr" anchorCtr="0" compatLnSpc="1">
            <a:prstTxWarp prst="textNoShape">
              <a:avLst/>
            </a:prstTxWarp>
          </a:bodyPr>
          <a:lstStyle/>
          <a:p>
            <a:pPr algn="ctr" fontAlgn="base">
              <a:spcBef>
                <a:spcPct val="0"/>
              </a:spcBef>
              <a:spcAft>
                <a:spcPct val="0"/>
              </a:spcAft>
            </a:pPr>
            <a:r>
              <a:rPr lang="en-US" altLang="ja-JP" dirty="0" err="1"/>
              <a:t>Agt_Step</a:t>
            </a:r>
            <a:endParaRPr kumimoji="1" lang="ja-JP" altLang="en-US" dirty="0" smtClean="0">
              <a:latin typeface="Lucida Sans Unicode" pitchFamily="34" charset="0"/>
              <a:ea typeface="MS UI Gothic" pitchFamily="50" charset="-128"/>
            </a:endParaRPr>
          </a:p>
        </p:txBody>
      </p:sp>
      <p:sp>
        <p:nvSpPr>
          <p:cNvPr id="7" name="角丸四角形 6"/>
          <p:cNvSpPr/>
          <p:nvPr/>
        </p:nvSpPr>
        <p:spPr bwMode="auto">
          <a:xfrm>
            <a:off x="1945804" y="5949280"/>
            <a:ext cx="4680520" cy="432048"/>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algn="ctr" fontAlgn="base">
              <a:spcBef>
                <a:spcPct val="0"/>
              </a:spcBef>
              <a:spcAft>
                <a:spcPct val="0"/>
              </a:spcAft>
            </a:pPr>
            <a:r>
              <a:rPr lang="en-US" altLang="ja-JP" dirty="0" err="1" smtClean="0"/>
              <a:t>Univ_Step_End</a:t>
            </a:r>
            <a:endParaRPr kumimoji="1" lang="ja-JP" altLang="en-US" dirty="0" smtClean="0">
              <a:latin typeface="Lucida Sans Unicode" pitchFamily="34" charset="0"/>
              <a:ea typeface="MS UI Gothic" pitchFamily="50" charset="-128"/>
            </a:endParaRPr>
          </a:p>
        </p:txBody>
      </p:sp>
      <p:sp>
        <p:nvSpPr>
          <p:cNvPr id="9" name="角丸四角形 8"/>
          <p:cNvSpPr/>
          <p:nvPr/>
        </p:nvSpPr>
        <p:spPr bwMode="auto">
          <a:xfrm>
            <a:off x="1945804" y="4221088"/>
            <a:ext cx="4032448" cy="499616"/>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36000" tIns="18000" rIns="36000" bIns="18000" numCol="1" rtlCol="0" anchor="ctr" anchorCtr="0" compatLnSpc="1">
            <a:prstTxWarp prst="textNoShape">
              <a:avLst/>
            </a:prstTxWarp>
          </a:bodyPr>
          <a:lstStyle/>
          <a:p>
            <a:pPr algn="ctr" fontAlgn="base">
              <a:spcBef>
                <a:spcPct val="0"/>
              </a:spcBef>
              <a:spcAft>
                <a:spcPct val="0"/>
              </a:spcAft>
            </a:pPr>
            <a:r>
              <a:rPr lang="en-US" altLang="ja-JP" dirty="0" err="1"/>
              <a:t>Agt_Step</a:t>
            </a:r>
            <a:endParaRPr kumimoji="1" lang="ja-JP" altLang="en-US" dirty="0" smtClean="0">
              <a:latin typeface="Lucida Sans Unicode" pitchFamily="34" charset="0"/>
              <a:ea typeface="MS UI Gothic" pitchFamily="50" charset="-128"/>
            </a:endParaRPr>
          </a:p>
        </p:txBody>
      </p:sp>
      <p:sp>
        <p:nvSpPr>
          <p:cNvPr id="10" name="角丸四角形 9"/>
          <p:cNvSpPr/>
          <p:nvPr/>
        </p:nvSpPr>
        <p:spPr bwMode="auto">
          <a:xfrm>
            <a:off x="1945804" y="4797152"/>
            <a:ext cx="4032448" cy="499616"/>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36000" tIns="18000" rIns="36000" bIns="18000" numCol="1" rtlCol="0" anchor="ctr" anchorCtr="0" compatLnSpc="1">
            <a:prstTxWarp prst="textNoShape">
              <a:avLst/>
            </a:prstTxWarp>
          </a:bodyPr>
          <a:lstStyle/>
          <a:p>
            <a:pPr algn="ctr" fontAlgn="base">
              <a:spcBef>
                <a:spcPct val="0"/>
              </a:spcBef>
              <a:spcAft>
                <a:spcPct val="0"/>
              </a:spcAft>
            </a:pPr>
            <a:r>
              <a:rPr lang="en-US" altLang="ja-JP" dirty="0" err="1"/>
              <a:t>Agt_Step</a:t>
            </a:r>
            <a:endParaRPr kumimoji="1" lang="ja-JP" altLang="en-US" dirty="0" smtClean="0">
              <a:latin typeface="Lucida Sans Unicode" pitchFamily="34" charset="0"/>
              <a:ea typeface="MS UI Gothic" pitchFamily="50" charset="-128"/>
            </a:endParaRPr>
          </a:p>
        </p:txBody>
      </p:sp>
      <p:sp>
        <p:nvSpPr>
          <p:cNvPr id="11" name="テキスト ボックス 10"/>
          <p:cNvSpPr txBox="1"/>
          <p:nvPr/>
        </p:nvSpPr>
        <p:spPr>
          <a:xfrm rot="5400000">
            <a:off x="3678768" y="5406753"/>
            <a:ext cx="701825" cy="584775"/>
          </a:xfrm>
          <a:prstGeom prst="rect">
            <a:avLst/>
          </a:prstGeom>
          <a:noFill/>
        </p:spPr>
        <p:txBody>
          <a:bodyPr wrap="square" rtlCol="0">
            <a:spAutoFit/>
          </a:bodyPr>
          <a:lstStyle/>
          <a:p>
            <a:r>
              <a:rPr lang="en-US" altLang="ja-JP" sz="3200" b="1" dirty="0"/>
              <a:t>…</a:t>
            </a:r>
            <a:endParaRPr kumimoji="1" lang="ja-JP" altLang="en-US" sz="3200" b="1" dirty="0"/>
          </a:p>
        </p:txBody>
      </p:sp>
      <p:sp>
        <p:nvSpPr>
          <p:cNvPr id="12" name="下矢印 11"/>
          <p:cNvSpPr/>
          <p:nvPr/>
        </p:nvSpPr>
        <p:spPr bwMode="auto">
          <a:xfrm>
            <a:off x="1272928" y="3132212"/>
            <a:ext cx="432048" cy="3249116"/>
          </a:xfrm>
          <a:prstGeom prst="down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
        <p:nvSpPr>
          <p:cNvPr id="13" name="右中かっこ 12"/>
          <p:cNvSpPr/>
          <p:nvPr/>
        </p:nvSpPr>
        <p:spPr bwMode="auto">
          <a:xfrm>
            <a:off x="6770340" y="2996952"/>
            <a:ext cx="360040" cy="3528392"/>
          </a:xfrm>
          <a:prstGeom prst="rightBrace">
            <a:avLst/>
          </a:pr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400" b="1" i="0" u="none" strike="noStrike" cap="none" normalizeH="0" baseline="0" smtClean="0">
              <a:ln>
                <a:noFill/>
              </a:ln>
              <a:solidFill>
                <a:schemeClr val="tx1"/>
              </a:solidFill>
              <a:effectLst/>
              <a:latin typeface="Lucida Sans Unicode" pitchFamily="34" charset="0"/>
              <a:ea typeface="MS UI Gothic" pitchFamily="50" charset="-128"/>
            </a:endParaRPr>
          </a:p>
        </p:txBody>
      </p:sp>
      <p:sp>
        <p:nvSpPr>
          <p:cNvPr id="14" name="テキスト ボックス 13"/>
          <p:cNvSpPr txBox="1"/>
          <p:nvPr/>
        </p:nvSpPr>
        <p:spPr>
          <a:xfrm>
            <a:off x="7236296" y="4538811"/>
            <a:ext cx="1800200" cy="461665"/>
          </a:xfrm>
          <a:prstGeom prst="rect">
            <a:avLst/>
          </a:prstGeom>
          <a:noFill/>
        </p:spPr>
        <p:txBody>
          <a:bodyPr wrap="square" rtlCol="0">
            <a:spAutoFit/>
          </a:bodyPr>
          <a:lstStyle/>
          <a:p>
            <a:r>
              <a:rPr kumimoji="1" lang="ja-JP" altLang="en-US" sz="2400" dirty="0" smtClean="0"/>
              <a:t>１ステップ</a:t>
            </a:r>
            <a:endParaRPr kumimoji="1" lang="ja-JP" altLang="en-US" sz="2400" dirty="0"/>
          </a:p>
        </p:txBody>
      </p:sp>
    </p:spTree>
    <p:extLst>
      <p:ext uri="{BB962C8B-B14F-4D97-AF65-F5344CB8AC3E}">
        <p14:creationId xmlns:p14="http://schemas.microsoft.com/office/powerpoint/2010/main" val="332842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ルールを記述</a:t>
            </a:r>
            <a:endParaRPr kumimoji="1" lang="ja-JP" altLang="en-US" dirty="0"/>
          </a:p>
        </p:txBody>
      </p:sp>
      <p:sp>
        <p:nvSpPr>
          <p:cNvPr id="5" name="コンテンツ プレースホルダー 4"/>
          <p:cNvSpPr>
            <a:spLocks noGrp="1"/>
          </p:cNvSpPr>
          <p:nvPr>
            <p:ph idx="1"/>
          </p:nvPr>
        </p:nvSpPr>
        <p:spPr/>
        <p:txBody>
          <a:bodyPr/>
          <a:lstStyle/>
          <a:p>
            <a:r>
              <a:rPr lang="en-US" altLang="ja-JP" sz="2400" dirty="0"/>
              <a:t>Universe</a:t>
            </a:r>
            <a:r>
              <a:rPr lang="ja-JP" altLang="en-US" sz="2400" dirty="0"/>
              <a:t>ルール</a:t>
            </a:r>
          </a:p>
          <a:p>
            <a:pPr lvl="1"/>
            <a:r>
              <a:rPr lang="en-US" altLang="ja-JP" sz="2000" dirty="0" err="1"/>
              <a:t>Univ_Init</a:t>
            </a:r>
            <a:r>
              <a:rPr lang="ja-JP" altLang="en-US" sz="2000" dirty="0"/>
              <a:t>・・シミュレーション開始時に一度だけ実行</a:t>
            </a:r>
          </a:p>
          <a:p>
            <a:pPr lvl="1"/>
            <a:r>
              <a:rPr lang="en-US" altLang="ja-JP" sz="2000" dirty="0" err="1"/>
              <a:t>Univ_Step_Begin</a:t>
            </a:r>
            <a:r>
              <a:rPr lang="ja-JP" altLang="en-US" sz="2000" dirty="0"/>
              <a:t>・・各ステップの最初に実行</a:t>
            </a:r>
          </a:p>
          <a:p>
            <a:pPr lvl="1"/>
            <a:r>
              <a:rPr lang="en-US" altLang="ja-JP" sz="2000" dirty="0" err="1"/>
              <a:t>Univ_Step_End</a:t>
            </a:r>
            <a:r>
              <a:rPr lang="ja-JP" altLang="en-US" sz="2000" dirty="0"/>
              <a:t>・・・各ステップの最後に実行</a:t>
            </a:r>
          </a:p>
          <a:p>
            <a:pPr lvl="1"/>
            <a:r>
              <a:rPr lang="en-US" altLang="ja-JP" sz="2000" dirty="0" err="1"/>
              <a:t>Univ_Finish</a:t>
            </a:r>
            <a:r>
              <a:rPr lang="ja-JP" altLang="en-US" sz="2000" dirty="0"/>
              <a:t>　・・シミュレーション終了時に一度だけ実行</a:t>
            </a:r>
          </a:p>
          <a:p>
            <a:endParaRPr lang="ja-JP" altLang="en-US" sz="2400" dirty="0"/>
          </a:p>
          <a:p>
            <a:r>
              <a:rPr lang="ja-JP" altLang="en-US" sz="2400" dirty="0"/>
              <a:t>エージェントルール</a:t>
            </a:r>
          </a:p>
          <a:p>
            <a:pPr lvl="1"/>
            <a:r>
              <a:rPr lang="en-US" altLang="ja-JP" sz="2000" dirty="0" err="1"/>
              <a:t>Agt_Init</a:t>
            </a:r>
            <a:r>
              <a:rPr lang="ja-JP" altLang="en-US" sz="2000" dirty="0"/>
              <a:t>・・エージェント生成時に一度だけ実行</a:t>
            </a:r>
          </a:p>
          <a:p>
            <a:pPr lvl="1"/>
            <a:r>
              <a:rPr lang="en-US" altLang="ja-JP" sz="2000" dirty="0" err="1"/>
              <a:t>Agt_Step</a:t>
            </a:r>
            <a:r>
              <a:rPr lang="ja-JP" altLang="en-US" sz="2000" dirty="0"/>
              <a:t>・・各ステップで</a:t>
            </a:r>
            <a:r>
              <a:rPr lang="ja-JP" altLang="en-US" sz="2000" dirty="0" smtClean="0"/>
              <a:t>実行</a:t>
            </a:r>
            <a:endParaRPr lang="en-US" altLang="ja-JP" sz="2000" dirty="0" smtClean="0"/>
          </a:p>
          <a:p>
            <a:pPr lvl="1"/>
            <a:endParaRPr lang="en-US" altLang="ja-JP" sz="2000" dirty="0"/>
          </a:p>
          <a:p>
            <a:r>
              <a:rPr lang="ja-JP" altLang="en-US" sz="2200" dirty="0" smtClean="0"/>
              <a:t>ツリーの</a:t>
            </a:r>
            <a:r>
              <a:rPr lang="en-US" altLang="ja-JP" sz="2200" dirty="0" smtClean="0"/>
              <a:t>Universe</a:t>
            </a:r>
            <a:r>
              <a:rPr lang="ja-JP" altLang="en-US" sz="2200" dirty="0" smtClean="0"/>
              <a:t>や各エージェントを右クリック </a:t>
            </a:r>
            <a:r>
              <a:rPr lang="en-US" altLang="ja-JP" sz="2200" dirty="0" smtClean="0"/>
              <a:t>&gt; </a:t>
            </a:r>
            <a:r>
              <a:rPr lang="ja-JP" altLang="en-US" sz="2200" dirty="0" smtClean="0"/>
              <a:t>ルールエディタで</a:t>
            </a:r>
            <a:endParaRPr lang="en-US" altLang="ja-JP" sz="2200" dirty="0" smtClean="0"/>
          </a:p>
          <a:p>
            <a:pPr marL="0" indent="0">
              <a:buNone/>
            </a:pPr>
            <a:r>
              <a:rPr lang="en-US" altLang="ja-JP" sz="2200" dirty="0"/>
              <a:t>	</a:t>
            </a:r>
            <a:r>
              <a:rPr lang="en-US" altLang="ja-JP" sz="2200" dirty="0" smtClean="0"/>
              <a:t>					</a:t>
            </a:r>
            <a:r>
              <a:rPr lang="ja-JP" altLang="en-US" sz="2200" dirty="0" smtClean="0"/>
              <a:t>エディタが表示される</a:t>
            </a:r>
            <a:endParaRPr lang="ja-JP" altLang="en-US" sz="2200" dirty="0"/>
          </a:p>
          <a:p>
            <a:endParaRPr lang="ja-JP" altLang="en-US" sz="2400" dirty="0"/>
          </a:p>
          <a:p>
            <a:endParaRPr kumimoji="1" lang="ja-JP" altLang="en-US" sz="24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19</a:t>
            </a:fld>
            <a:endParaRPr kumimoji="1" lang="ja-JP" altLang="en-US"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958" t="14000" r="84085" b="38000"/>
          <a:stretch/>
        </p:blipFill>
        <p:spPr bwMode="auto">
          <a:xfrm>
            <a:off x="6876257" y="1144610"/>
            <a:ext cx="1797994" cy="3471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左矢印 6"/>
          <p:cNvSpPr/>
          <p:nvPr/>
        </p:nvSpPr>
        <p:spPr bwMode="auto">
          <a:xfrm rot="2775386">
            <a:off x="8351171" y="2112315"/>
            <a:ext cx="468362" cy="296259"/>
          </a:xfrm>
          <a:prstGeom prst="leftArrow">
            <a:avLst>
              <a:gd name="adj1" fmla="val 27770"/>
              <a:gd name="adj2" fmla="val 113641"/>
            </a:avLst>
          </a:prstGeom>
          <a:ln>
            <a:headEnd type="none" w="med" len="med"/>
            <a:tailEnd type="none" w="med" len="med"/>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2547031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smtClean="0"/>
              <a:t>プログラミング講習</a:t>
            </a:r>
            <a:endParaRPr kumimoji="1" lang="ja-JP" altLang="en-US" dirty="0"/>
          </a:p>
        </p:txBody>
      </p:sp>
      <p:sp>
        <p:nvSpPr>
          <p:cNvPr id="3" name="サブタイトル 2"/>
          <p:cNvSpPr>
            <a:spLocks noGrp="1"/>
          </p:cNvSpPr>
          <p:nvPr>
            <p:ph type="subTitle"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pPr/>
              <a:t>2</a:t>
            </a:fld>
            <a:endParaRPr kumimoji="1" lang="ja-JP" altLang="en-US" dirty="0"/>
          </a:p>
        </p:txBody>
      </p:sp>
    </p:spTree>
    <p:extLst>
      <p:ext uri="{BB962C8B-B14F-4D97-AF65-F5344CB8AC3E}">
        <p14:creationId xmlns:p14="http://schemas.microsoft.com/office/powerpoint/2010/main" val="23728695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モデル作成手順</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20</a:t>
            </a:fld>
            <a:endParaRPr kumimoji="1" lang="ja-JP" altLang="en-US" dirty="0"/>
          </a:p>
        </p:txBody>
      </p:sp>
      <p:grpSp>
        <p:nvGrpSpPr>
          <p:cNvPr id="4" name="Group 2"/>
          <p:cNvGrpSpPr>
            <a:grpSpLocks/>
          </p:cNvGrpSpPr>
          <p:nvPr/>
        </p:nvGrpSpPr>
        <p:grpSpPr bwMode="auto">
          <a:xfrm>
            <a:off x="2842184" y="1991169"/>
            <a:ext cx="3372231" cy="3140605"/>
            <a:chOff x="0" y="0"/>
            <a:chExt cx="2851" cy="2568"/>
          </a:xfrm>
        </p:grpSpPr>
        <p:sp>
          <p:nvSpPr>
            <p:cNvPr id="5" name="AutoShape 3"/>
            <p:cNvSpPr>
              <a:spLocks/>
            </p:cNvSpPr>
            <p:nvPr/>
          </p:nvSpPr>
          <p:spPr bwMode="auto">
            <a:xfrm>
              <a:off x="305" y="0"/>
              <a:ext cx="2152" cy="2568"/>
            </a:xfrm>
            <a:prstGeom prst="roundRect">
              <a:avLst>
                <a:gd name="adj" fmla="val 7667"/>
              </a:avLst>
            </a:prstGeom>
            <a:solidFill>
              <a:schemeClr val="bg2"/>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6" name="Rectangle 4"/>
            <p:cNvSpPr>
              <a:spLocks/>
            </p:cNvSpPr>
            <p:nvPr/>
          </p:nvSpPr>
          <p:spPr bwMode="auto">
            <a:xfrm>
              <a:off x="451" y="8"/>
              <a:ext cx="2400" cy="904"/>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② </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エージェントの</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行動ルール</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a:t>
              </a:r>
            </a:p>
          </p:txBody>
        </p:sp>
        <p:pic>
          <p:nvPicPr>
            <p:cNvPr id="7" name="Picture 5"/>
            <p:cNvPicPr>
              <a:picLocks noChangeAspect="1" noChangeArrowheads="1"/>
            </p:cNvPicPr>
            <p:nvPr/>
          </p:nvPicPr>
          <p:blipFill>
            <a:blip r:embed="rId2" cstate="print"/>
            <a:srcRect/>
            <a:stretch>
              <a:fillRect/>
            </a:stretch>
          </p:blipFill>
          <p:spPr bwMode="auto">
            <a:xfrm>
              <a:off x="520" y="563"/>
              <a:ext cx="1793" cy="1912"/>
            </a:xfrm>
            <a:prstGeom prst="rect">
              <a:avLst/>
            </a:prstGeom>
            <a:noFill/>
            <a:ln w="9525">
              <a:noFill/>
              <a:miter lim="800000"/>
              <a:headEnd/>
              <a:tailEnd/>
            </a:ln>
            <a:effectLst>
              <a:outerShdw dist="38099" dir="2700000" algn="ctr" rotWithShape="0">
                <a:srgbClr val="000000">
                  <a:alpha val="39999"/>
                </a:srgbClr>
              </a:outerShdw>
            </a:effectLst>
          </p:spPr>
        </p:pic>
        <p:sp>
          <p:nvSpPr>
            <p:cNvPr id="8" name="AutoShape 6"/>
            <p:cNvSpPr>
              <a:spLocks/>
            </p:cNvSpPr>
            <p:nvPr/>
          </p:nvSpPr>
          <p:spPr bwMode="auto">
            <a:xfrm>
              <a:off x="0" y="982"/>
              <a:ext cx="245" cy="553"/>
            </a:xfrm>
            <a:prstGeom prst="rightArrow">
              <a:avLst>
                <a:gd name="adj1" fmla="val 50000"/>
                <a:gd name="adj2" fmla="val 36644"/>
              </a:avLst>
            </a:prstGeom>
            <a:solidFill>
              <a:srgbClr val="727CA3"/>
            </a:solidFill>
            <a:ln w="25400">
              <a:solidFill>
                <a:srgbClr val="535A76"/>
              </a:solid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grpSp>
      <p:grpSp>
        <p:nvGrpSpPr>
          <p:cNvPr id="9" name="Group 7"/>
          <p:cNvGrpSpPr>
            <a:grpSpLocks/>
          </p:cNvGrpSpPr>
          <p:nvPr/>
        </p:nvGrpSpPr>
        <p:grpSpPr bwMode="auto">
          <a:xfrm>
            <a:off x="5891503" y="1991169"/>
            <a:ext cx="2966555" cy="3091686"/>
            <a:chOff x="0" y="0"/>
            <a:chExt cx="2509" cy="2528"/>
          </a:xfrm>
        </p:grpSpPr>
        <p:sp>
          <p:nvSpPr>
            <p:cNvPr id="10" name="AutoShape 8"/>
            <p:cNvSpPr>
              <a:spLocks/>
            </p:cNvSpPr>
            <p:nvPr/>
          </p:nvSpPr>
          <p:spPr bwMode="auto">
            <a:xfrm>
              <a:off x="357" y="0"/>
              <a:ext cx="2152" cy="2528"/>
            </a:xfrm>
            <a:prstGeom prst="roundRect">
              <a:avLst>
                <a:gd name="adj" fmla="val 7667"/>
              </a:avLst>
            </a:prstGeom>
            <a:solidFill>
              <a:srgbClr val="FFFFFF"/>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11" name="Rectangle 9"/>
            <p:cNvSpPr>
              <a:spLocks/>
            </p:cNvSpPr>
            <p:nvPr/>
          </p:nvSpPr>
          <p:spPr bwMode="auto">
            <a:xfrm>
              <a:off x="371" y="17"/>
              <a:ext cx="2128" cy="600"/>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③ </a:t>
              </a:r>
              <a:r>
                <a:rPr kumimoji="0" lang="ja-JP" altLang="en-US" sz="14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シミュレーション結果の</a:t>
              </a:r>
              <a:endPar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出力形式</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を定義する</a:t>
              </a:r>
            </a:p>
          </p:txBody>
        </p:sp>
        <p:grpSp>
          <p:nvGrpSpPr>
            <p:cNvPr id="12" name="Group 10"/>
            <p:cNvGrpSpPr>
              <a:grpSpLocks/>
            </p:cNvGrpSpPr>
            <p:nvPr/>
          </p:nvGrpSpPr>
          <p:grpSpPr bwMode="auto">
            <a:xfrm>
              <a:off x="576" y="612"/>
              <a:ext cx="1713" cy="1810"/>
              <a:chOff x="0" y="0"/>
              <a:chExt cx="1711" cy="1810"/>
            </a:xfrm>
          </p:grpSpPr>
          <p:pic>
            <p:nvPicPr>
              <p:cNvPr id="14" name="Picture 11"/>
              <p:cNvPicPr>
                <a:picLocks noChangeAspect="1" noChangeArrowheads="1"/>
              </p:cNvPicPr>
              <p:nvPr/>
            </p:nvPicPr>
            <p:blipFill>
              <a:blip r:embed="rId3" cstate="print"/>
              <a:srcRect/>
              <a:stretch>
                <a:fillRect/>
              </a:stretch>
            </p:blipFill>
            <p:spPr bwMode="auto">
              <a:xfrm>
                <a:off x="762" y="0"/>
                <a:ext cx="875" cy="597"/>
              </a:xfrm>
              <a:prstGeom prst="rect">
                <a:avLst/>
              </a:prstGeom>
              <a:noFill/>
              <a:ln w="9525">
                <a:noFill/>
                <a:miter lim="800000"/>
                <a:headEnd/>
                <a:tailEnd/>
              </a:ln>
              <a:effectLst>
                <a:outerShdw dist="38099" dir="2700000" algn="ctr" rotWithShape="0">
                  <a:srgbClr val="000000">
                    <a:alpha val="39999"/>
                  </a:srgbClr>
                </a:outerShdw>
              </a:effectLst>
            </p:spPr>
          </p:pic>
          <p:pic>
            <p:nvPicPr>
              <p:cNvPr id="15" name="Picture 12"/>
              <p:cNvPicPr>
                <a:picLocks noChangeAspect="1" noChangeArrowheads="1"/>
              </p:cNvPicPr>
              <p:nvPr/>
            </p:nvPicPr>
            <p:blipFill>
              <a:blip r:embed="rId4" cstate="print"/>
              <a:srcRect/>
              <a:stretch>
                <a:fillRect/>
              </a:stretch>
            </p:blipFill>
            <p:spPr bwMode="auto">
              <a:xfrm>
                <a:off x="0" y="224"/>
                <a:ext cx="1413" cy="1303"/>
              </a:xfrm>
              <a:prstGeom prst="rect">
                <a:avLst/>
              </a:prstGeom>
              <a:noFill/>
              <a:ln w="9525">
                <a:noFill/>
                <a:miter lim="800000"/>
                <a:headEnd/>
                <a:tailEnd/>
              </a:ln>
              <a:effectLst>
                <a:outerShdw dist="38099" dir="2700000" algn="ctr" rotWithShape="0">
                  <a:srgbClr val="000000">
                    <a:alpha val="39999"/>
                  </a:srgbClr>
                </a:outerShdw>
              </a:effectLst>
            </p:spPr>
          </p:pic>
          <p:pic>
            <p:nvPicPr>
              <p:cNvPr id="16" name="Picture 13"/>
              <p:cNvPicPr>
                <a:picLocks noChangeAspect="1" noChangeArrowheads="1"/>
              </p:cNvPicPr>
              <p:nvPr/>
            </p:nvPicPr>
            <p:blipFill>
              <a:blip r:embed="rId5" cstate="print"/>
              <a:srcRect/>
              <a:stretch>
                <a:fillRect/>
              </a:stretch>
            </p:blipFill>
            <p:spPr bwMode="auto">
              <a:xfrm>
                <a:off x="724" y="674"/>
                <a:ext cx="987" cy="1136"/>
              </a:xfrm>
              <a:prstGeom prst="rect">
                <a:avLst/>
              </a:prstGeom>
              <a:noFill/>
              <a:ln w="9525">
                <a:noFill/>
                <a:miter lim="800000"/>
                <a:headEnd/>
                <a:tailEnd/>
              </a:ln>
              <a:effectLst>
                <a:outerShdw dist="38099" dir="2700000" algn="ctr" rotWithShape="0">
                  <a:srgbClr val="000000">
                    <a:alpha val="39999"/>
                  </a:srgbClr>
                </a:outerShdw>
              </a:effectLst>
            </p:spPr>
          </p:pic>
        </p:grpSp>
        <p:sp>
          <p:nvSpPr>
            <p:cNvPr id="13" name="AutoShape 14"/>
            <p:cNvSpPr>
              <a:spLocks/>
            </p:cNvSpPr>
            <p:nvPr/>
          </p:nvSpPr>
          <p:spPr bwMode="auto">
            <a:xfrm>
              <a:off x="0" y="982"/>
              <a:ext cx="245" cy="553"/>
            </a:xfrm>
            <a:prstGeom prst="rightArrow">
              <a:avLst>
                <a:gd name="adj1" fmla="val 50000"/>
                <a:gd name="adj2" fmla="val 36644"/>
              </a:avLst>
            </a:prstGeom>
            <a:solidFill>
              <a:srgbClr val="727CA3"/>
            </a:solidFill>
            <a:ln w="25400">
              <a:solidFill>
                <a:srgbClr val="535A76"/>
              </a:solid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grpSp>
      <p:grpSp>
        <p:nvGrpSpPr>
          <p:cNvPr id="17" name="Group 25"/>
          <p:cNvGrpSpPr>
            <a:grpSpLocks/>
          </p:cNvGrpSpPr>
          <p:nvPr/>
        </p:nvGrpSpPr>
        <p:grpSpPr bwMode="auto">
          <a:xfrm>
            <a:off x="126291" y="1991169"/>
            <a:ext cx="2572827" cy="3140605"/>
            <a:chOff x="0" y="0"/>
            <a:chExt cx="2176" cy="2568"/>
          </a:xfrm>
        </p:grpSpPr>
        <p:sp>
          <p:nvSpPr>
            <p:cNvPr id="18" name="AutoShape 26"/>
            <p:cNvSpPr>
              <a:spLocks/>
            </p:cNvSpPr>
            <p:nvPr/>
          </p:nvSpPr>
          <p:spPr bwMode="auto">
            <a:xfrm>
              <a:off x="0" y="0"/>
              <a:ext cx="2176" cy="2568"/>
            </a:xfrm>
            <a:prstGeom prst="roundRect">
              <a:avLst>
                <a:gd name="adj" fmla="val 7583"/>
              </a:avLst>
            </a:prstGeom>
            <a:solidFill>
              <a:schemeClr val="bg2"/>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19" name="Rectangle 27"/>
            <p:cNvSpPr>
              <a:spLocks/>
            </p:cNvSpPr>
            <p:nvPr/>
          </p:nvSpPr>
          <p:spPr bwMode="auto">
            <a:xfrm>
              <a:off x="77" y="3"/>
              <a:ext cx="2048" cy="544"/>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① </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空間／エージェントの</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種類・属性</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a:t>
              </a:r>
            </a:p>
          </p:txBody>
        </p:sp>
        <p:grpSp>
          <p:nvGrpSpPr>
            <p:cNvPr id="20" name="Group 28"/>
            <p:cNvGrpSpPr>
              <a:grpSpLocks/>
            </p:cNvGrpSpPr>
            <p:nvPr/>
          </p:nvGrpSpPr>
          <p:grpSpPr bwMode="auto">
            <a:xfrm>
              <a:off x="357" y="539"/>
              <a:ext cx="1646" cy="1964"/>
              <a:chOff x="0" y="0"/>
              <a:chExt cx="1646" cy="1964"/>
            </a:xfrm>
          </p:grpSpPr>
          <p:pic>
            <p:nvPicPr>
              <p:cNvPr id="21" name="Picture 29"/>
              <p:cNvPicPr>
                <a:picLocks noChangeAspect="1" noChangeArrowheads="1"/>
              </p:cNvPicPr>
              <p:nvPr/>
            </p:nvPicPr>
            <p:blipFill>
              <a:blip r:embed="rId6" cstate="print"/>
              <a:srcRect/>
              <a:stretch>
                <a:fillRect/>
              </a:stretch>
            </p:blipFill>
            <p:spPr bwMode="auto">
              <a:xfrm>
                <a:off x="0" y="0"/>
                <a:ext cx="1270" cy="1964"/>
              </a:xfrm>
              <a:prstGeom prst="rect">
                <a:avLst/>
              </a:prstGeom>
              <a:noFill/>
              <a:ln w="9525">
                <a:noFill/>
                <a:miter lim="800000"/>
                <a:headEnd/>
                <a:tailEnd/>
              </a:ln>
              <a:effectLst>
                <a:outerShdw dist="38099" dir="2700000" algn="ctr" rotWithShape="0">
                  <a:srgbClr val="000000">
                    <a:alpha val="39999"/>
                  </a:srgbClr>
                </a:outerShdw>
              </a:effectLst>
            </p:spPr>
          </p:pic>
          <p:pic>
            <p:nvPicPr>
              <p:cNvPr id="22" name="Picture 30"/>
              <p:cNvPicPr>
                <a:picLocks noChangeAspect="1" noChangeArrowheads="1"/>
              </p:cNvPicPr>
              <p:nvPr/>
            </p:nvPicPr>
            <p:blipFill>
              <a:blip r:embed="rId7" cstate="print"/>
              <a:srcRect/>
              <a:stretch>
                <a:fillRect/>
              </a:stretch>
            </p:blipFill>
            <p:spPr bwMode="auto">
              <a:xfrm>
                <a:off x="717" y="818"/>
                <a:ext cx="929" cy="778"/>
              </a:xfrm>
              <a:prstGeom prst="rect">
                <a:avLst/>
              </a:prstGeom>
              <a:noFill/>
              <a:ln w="9525">
                <a:noFill/>
                <a:miter lim="800000"/>
                <a:headEnd/>
                <a:tailEnd/>
              </a:ln>
              <a:effectLst>
                <a:outerShdw dist="38099" dir="2700000" algn="ctr" rotWithShape="0">
                  <a:srgbClr val="000000">
                    <a:alpha val="39999"/>
                  </a:srgbClr>
                </a:outerShdw>
              </a:effectLst>
            </p:spPr>
          </p:pic>
        </p:grpSp>
      </p:grpSp>
      <p:sp>
        <p:nvSpPr>
          <p:cNvPr id="23" name="角丸四角形 22"/>
          <p:cNvSpPr/>
          <p:nvPr/>
        </p:nvSpPr>
        <p:spPr bwMode="auto">
          <a:xfrm>
            <a:off x="6185329" y="1844824"/>
            <a:ext cx="2805738" cy="3384376"/>
          </a:xfrm>
          <a:prstGeom prst="roundRect">
            <a:avLst>
              <a:gd name="adj" fmla="val 9198"/>
            </a:avLst>
          </a:prstGeom>
          <a:noFill/>
          <a:ln>
            <a:solidFill>
              <a:srgbClr val="FF0000"/>
            </a:solidFill>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
        <p:nvSpPr>
          <p:cNvPr id="24" name="円/楕円 23"/>
          <p:cNvSpPr/>
          <p:nvPr/>
        </p:nvSpPr>
        <p:spPr>
          <a:xfrm rot="1599798">
            <a:off x="1467070" y="4490804"/>
            <a:ext cx="1301583" cy="1281942"/>
          </a:xfrm>
          <a:prstGeom prst="ellipse">
            <a:avLst/>
          </a:prstGeom>
          <a:noFill/>
          <a:ln w="762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0" dirty="0" smtClean="0">
                <a:solidFill>
                  <a:srgbClr val="FF0000"/>
                </a:solidFill>
                <a:latin typeface="HGP創英角ｺﾞｼｯｸUB" pitchFamily="50" charset="-128"/>
                <a:ea typeface="HGP創英角ｺﾞｼｯｸUB" pitchFamily="50" charset="-128"/>
              </a:rPr>
              <a:t>済</a:t>
            </a:r>
            <a:endParaRPr kumimoji="1" lang="ja-JP" altLang="en-US" sz="8000" dirty="0">
              <a:solidFill>
                <a:srgbClr val="FF0000"/>
              </a:solidFill>
              <a:latin typeface="HGP創英角ｺﾞｼｯｸUB" pitchFamily="50" charset="-128"/>
              <a:ea typeface="HGP創英角ｺﾞｼｯｸUB" pitchFamily="50" charset="-128"/>
            </a:endParaRPr>
          </a:p>
        </p:txBody>
      </p:sp>
      <p:sp>
        <p:nvSpPr>
          <p:cNvPr id="25" name="円/楕円 24"/>
          <p:cNvSpPr/>
          <p:nvPr/>
        </p:nvSpPr>
        <p:spPr>
          <a:xfrm rot="1599798">
            <a:off x="4694091" y="4411311"/>
            <a:ext cx="1301583" cy="1281942"/>
          </a:xfrm>
          <a:prstGeom prst="ellipse">
            <a:avLst/>
          </a:prstGeom>
          <a:noFill/>
          <a:ln w="762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0" dirty="0" smtClean="0">
                <a:solidFill>
                  <a:srgbClr val="FF0000"/>
                </a:solidFill>
                <a:latin typeface="HGP創英角ｺﾞｼｯｸUB" pitchFamily="50" charset="-128"/>
                <a:ea typeface="HGP創英角ｺﾞｼｯｸUB" pitchFamily="50" charset="-128"/>
              </a:rPr>
              <a:t>済</a:t>
            </a:r>
            <a:endParaRPr kumimoji="1" lang="ja-JP" altLang="en-US" sz="8000" dirty="0">
              <a:solidFill>
                <a:srgbClr val="FF0000"/>
              </a:solidFill>
              <a:latin typeface="HGP創英角ｺﾞｼｯｸUB" pitchFamily="50" charset="-128"/>
              <a:ea typeface="HGP創英角ｺﾞｼｯｸUB" pitchFamily="50" charset="-128"/>
            </a:endParaRPr>
          </a:p>
        </p:txBody>
      </p:sp>
    </p:spTree>
    <p:extLst>
      <p:ext uri="{BB962C8B-B14F-4D97-AF65-F5344CB8AC3E}">
        <p14:creationId xmlns:p14="http://schemas.microsoft.com/office/powerpoint/2010/main" val="33115892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1704775"/>
            <a:ext cx="2756777" cy="3075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0858" t="36597" r="63597" b="31429"/>
          <a:stretch/>
        </p:blipFill>
        <p:spPr bwMode="auto">
          <a:xfrm>
            <a:off x="152202" y="4814218"/>
            <a:ext cx="2857065" cy="1881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タイトル 1"/>
          <p:cNvSpPr>
            <a:spLocks noGrp="1"/>
          </p:cNvSpPr>
          <p:nvPr>
            <p:ph type="title"/>
          </p:nvPr>
        </p:nvSpPr>
        <p:spPr/>
        <p:txBody>
          <a:bodyPr/>
          <a:lstStyle/>
          <a:p>
            <a:r>
              <a:rPr kumimoji="1" lang="ja-JP" altLang="en-US" dirty="0" smtClean="0"/>
              <a:t>出力設定</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21</a:t>
            </a:fld>
            <a:endParaRPr kumimoji="1" lang="ja-JP" altLang="en-US" dirty="0"/>
          </a:p>
        </p:txBody>
      </p:sp>
      <p:pic>
        <p:nvPicPr>
          <p:cNvPr id="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3744" r="30991" b="50000"/>
          <a:stretch/>
        </p:blipFill>
        <p:spPr bwMode="auto">
          <a:xfrm>
            <a:off x="107504" y="1660998"/>
            <a:ext cx="2105595" cy="151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コンテンツ プレースホルダ 2"/>
          <p:cNvSpPr txBox="1">
            <a:spLocks/>
          </p:cNvSpPr>
          <p:nvPr/>
        </p:nvSpPr>
        <p:spPr>
          <a:xfrm>
            <a:off x="210714" y="906979"/>
            <a:ext cx="8229600" cy="721821"/>
          </a:xfrm>
          <a:prstGeom prst="rect">
            <a:avLst/>
          </a:prstGeom>
        </p:spPr>
        <p:txBody>
          <a:bodyPr>
            <a:normAutofit/>
          </a:bodyPr>
          <a:lstStyle>
            <a:lvl1pPr marL="271463" indent="-271463" algn="l" rtl="0" eaLnBrk="1" fontAlgn="base" hangingPunct="1">
              <a:spcBef>
                <a:spcPct val="20000"/>
              </a:spcBef>
              <a:spcAft>
                <a:spcPct val="0"/>
              </a:spcAft>
              <a:buClr>
                <a:srgbClr val="111987"/>
              </a:buClr>
              <a:buFont typeface="Wingdings" pitchFamily="2" charset="2"/>
              <a:buChar char="n"/>
              <a:defRPr kumimoji="1">
                <a:solidFill>
                  <a:schemeClr val="tx1"/>
                </a:solidFill>
                <a:latin typeface="Times New Roman" pitchFamily="18" charset="0"/>
                <a:ea typeface="+mn-ea"/>
                <a:cs typeface="Times New Roman" pitchFamily="18" charset="0"/>
              </a:defRPr>
            </a:lvl1pPr>
            <a:lvl2pPr marL="714375" indent="-263525" algn="l" rtl="0" eaLnBrk="1" fontAlgn="base" hangingPunct="1">
              <a:spcBef>
                <a:spcPct val="20000"/>
              </a:spcBef>
              <a:spcAft>
                <a:spcPct val="0"/>
              </a:spcAft>
              <a:buClr>
                <a:srgbClr val="111987"/>
              </a:buClr>
              <a:buFont typeface="Wingdings" pitchFamily="2" charset="2"/>
              <a:buChar char="p"/>
              <a:defRPr kumimoji="1" sz="1600">
                <a:solidFill>
                  <a:schemeClr val="tx1"/>
                </a:solidFill>
                <a:latin typeface="Times New Roman" pitchFamily="18" charset="0"/>
                <a:ea typeface="+mn-ea"/>
                <a:cs typeface="Times New Roman" pitchFamily="18" charset="0"/>
              </a:defRPr>
            </a:lvl2pPr>
            <a:lvl3pPr marL="1122363" indent="-228600" algn="l" rtl="0" eaLnBrk="1" fontAlgn="base" hangingPunct="1">
              <a:spcBef>
                <a:spcPct val="20000"/>
              </a:spcBef>
              <a:spcAft>
                <a:spcPct val="0"/>
              </a:spcAft>
              <a:buClr>
                <a:srgbClr val="FF6600"/>
              </a:buClr>
              <a:buFont typeface="Wingdings 3" pitchFamily="18" charset="2"/>
              <a:buChar char="Æ"/>
              <a:defRPr kumimoji="1" sz="1400">
                <a:solidFill>
                  <a:schemeClr val="tx1"/>
                </a:solidFill>
                <a:latin typeface="Times New Roman" pitchFamily="18" charset="0"/>
                <a:ea typeface="+mn-ea"/>
                <a:cs typeface="Times New Roman" pitchFamily="18" charset="0"/>
              </a:defRPr>
            </a:lvl3pPr>
            <a:lvl4pPr marL="1530350" indent="-228600" algn="l" rtl="0" eaLnBrk="1" fontAlgn="base" hangingPunct="1">
              <a:spcBef>
                <a:spcPct val="20000"/>
              </a:spcBef>
              <a:spcAft>
                <a:spcPct val="0"/>
              </a:spcAft>
              <a:buClr>
                <a:srgbClr val="FF6600"/>
              </a:buClr>
              <a:buFont typeface="Wingdings 2" pitchFamily="18" charset="2"/>
              <a:buChar char="R"/>
              <a:defRPr kumimoji="1" sz="1200">
                <a:solidFill>
                  <a:schemeClr val="tx1"/>
                </a:solidFill>
                <a:latin typeface="Times New Roman" pitchFamily="18" charset="0"/>
                <a:ea typeface="+mn-ea"/>
                <a:cs typeface="Times New Roman" pitchFamily="18" charset="0"/>
              </a:defRPr>
            </a:lvl4pPr>
            <a:lvl5pPr marL="1885950" indent="-176213" algn="l" rtl="0" eaLnBrk="1" fontAlgn="base" hangingPunct="1">
              <a:spcBef>
                <a:spcPct val="20000"/>
              </a:spcBef>
              <a:spcAft>
                <a:spcPct val="0"/>
              </a:spcAft>
              <a:buClr>
                <a:srgbClr val="FF6600"/>
              </a:buClr>
              <a:buFont typeface="Wingdings" pitchFamily="2" charset="2"/>
              <a:buChar char="ü"/>
              <a:defRPr kumimoji="1" sz="1200">
                <a:solidFill>
                  <a:schemeClr val="tx1"/>
                </a:solidFill>
                <a:latin typeface="Times New Roman" pitchFamily="18" charset="0"/>
                <a:ea typeface="+mn-ea"/>
                <a:cs typeface="Times New Roman" pitchFamily="18" charset="0"/>
              </a:defRPr>
            </a:lvl5pPr>
            <a:lvl6pPr marL="23431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6pPr>
            <a:lvl7pPr marL="28003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7pPr>
            <a:lvl8pPr marL="32575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8pPr>
            <a:lvl9pPr marL="37147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9pPr>
          </a:lstStyle>
          <a:p>
            <a:r>
              <a:rPr lang="ja-JP" altLang="en-US" sz="2400" dirty="0" smtClean="0"/>
              <a:t>空間とエージェントを「マップ」として出力</a:t>
            </a:r>
            <a:endParaRPr lang="ja-JP" altLang="en-US" sz="2400" dirty="0"/>
          </a:p>
        </p:txBody>
      </p:sp>
      <p:sp>
        <p:nvSpPr>
          <p:cNvPr id="6" name="円/楕円 5"/>
          <p:cNvSpPr/>
          <p:nvPr/>
        </p:nvSpPr>
        <p:spPr>
          <a:xfrm>
            <a:off x="666154" y="1556792"/>
            <a:ext cx="1546945" cy="1224136"/>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3045191" y="6262703"/>
            <a:ext cx="3675568" cy="276999"/>
          </a:xfrm>
          <a:prstGeom prst="rect">
            <a:avLst/>
          </a:prstGeom>
          <a:noFill/>
        </p:spPr>
        <p:txBody>
          <a:bodyPr wrap="square" rtlCol="0">
            <a:spAutoFit/>
          </a:bodyPr>
          <a:lstStyle/>
          <a:p>
            <a:r>
              <a:rPr kumimoji="1" lang="en-US" altLang="ja-JP" sz="1200" dirty="0" smtClean="0"/>
              <a:t>※</a:t>
            </a:r>
            <a:r>
              <a:rPr kumimoji="1" lang="ja-JP" altLang="en-US" sz="1200" dirty="0" smtClean="0"/>
              <a:t>出力できる項目は、人工社会構築指南の</a:t>
            </a:r>
            <a:r>
              <a:rPr kumimoji="1" lang="en-US" altLang="ja-JP" sz="1200" dirty="0" smtClean="0"/>
              <a:t>P.22,23</a:t>
            </a:r>
            <a:r>
              <a:rPr kumimoji="1" lang="ja-JP" altLang="en-US" sz="1200" dirty="0" smtClean="0"/>
              <a:t>参照</a:t>
            </a:r>
            <a:endParaRPr kumimoji="1" lang="ja-JP" altLang="en-US" sz="1200" dirty="0"/>
          </a:p>
        </p:txBody>
      </p:sp>
      <p:sp>
        <p:nvSpPr>
          <p:cNvPr id="11" name="円/楕円 10"/>
          <p:cNvSpPr/>
          <p:nvPr/>
        </p:nvSpPr>
        <p:spPr>
          <a:xfrm>
            <a:off x="1014857" y="5012834"/>
            <a:ext cx="748831" cy="288373"/>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p:cNvGrpSpPr/>
          <p:nvPr/>
        </p:nvGrpSpPr>
        <p:grpSpPr>
          <a:xfrm>
            <a:off x="3563888" y="1738361"/>
            <a:ext cx="2520280" cy="3028477"/>
            <a:chOff x="5724128" y="1730698"/>
            <a:chExt cx="3301925" cy="3652794"/>
          </a:xfrm>
        </p:grpSpPr>
        <p:pic>
          <p:nvPicPr>
            <p:cNvPr id="1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4128" y="1730698"/>
              <a:ext cx="3301925" cy="3652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円/楕円 15"/>
            <p:cNvSpPr/>
            <p:nvPr/>
          </p:nvSpPr>
          <p:spPr>
            <a:xfrm>
              <a:off x="6516216" y="1988840"/>
              <a:ext cx="1872207" cy="592162"/>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5912809" y="4776230"/>
              <a:ext cx="763006" cy="296416"/>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テキスト ボックス 17"/>
          <p:cNvSpPr txBox="1"/>
          <p:nvPr/>
        </p:nvSpPr>
        <p:spPr>
          <a:xfrm>
            <a:off x="14139" y="3063238"/>
            <a:ext cx="2370509" cy="646331"/>
          </a:xfrm>
          <a:prstGeom prst="rect">
            <a:avLst/>
          </a:prstGeom>
          <a:noFill/>
        </p:spPr>
        <p:txBody>
          <a:bodyPr wrap="square" rtlCol="0">
            <a:spAutoFit/>
          </a:bodyPr>
          <a:lstStyle/>
          <a:p>
            <a:r>
              <a:rPr kumimoji="1" lang="ja-JP" altLang="en-US" dirty="0" smtClean="0">
                <a:latin typeface="HGS創英角ｺﾞｼｯｸUB" pitchFamily="50" charset="-128"/>
                <a:ea typeface="HGS創英角ｺﾞｼｯｸUB" pitchFamily="50" charset="-128"/>
              </a:rPr>
              <a:t>結果の出力の仕方を設定する画面を表示</a:t>
            </a:r>
            <a:endParaRPr kumimoji="1" lang="ja-JP" altLang="en-US" dirty="0">
              <a:latin typeface="HGS創英角ｺﾞｼｯｸUB" pitchFamily="50" charset="-128"/>
              <a:ea typeface="HGS創英角ｺﾞｼｯｸUB" pitchFamily="50" charset="-128"/>
            </a:endParaRPr>
          </a:p>
        </p:txBody>
      </p:sp>
      <p:sp>
        <p:nvSpPr>
          <p:cNvPr id="19" name="テキスト ボックス 18"/>
          <p:cNvSpPr txBox="1"/>
          <p:nvPr/>
        </p:nvSpPr>
        <p:spPr>
          <a:xfrm>
            <a:off x="854925" y="4261052"/>
            <a:ext cx="2825158" cy="646331"/>
          </a:xfrm>
          <a:prstGeom prst="rect">
            <a:avLst/>
          </a:prstGeom>
          <a:noFill/>
        </p:spPr>
        <p:txBody>
          <a:bodyPr wrap="square" rtlCol="0">
            <a:spAutoFit/>
          </a:bodyPr>
          <a:lstStyle/>
          <a:p>
            <a:r>
              <a:rPr lang="ja-JP" altLang="en-US" dirty="0" smtClean="0">
                <a:latin typeface="HGS創英角ｺﾞｼｯｸUB" pitchFamily="50" charset="-128"/>
                <a:ea typeface="HGS創英角ｺﾞｼｯｸUB" pitchFamily="50" charset="-128"/>
              </a:rPr>
              <a:t>結果を「マップ」とする出力項目を追加</a:t>
            </a:r>
            <a:endParaRPr kumimoji="1" lang="ja-JP" altLang="en-US" dirty="0">
              <a:latin typeface="HGS創英角ｺﾞｼｯｸUB" pitchFamily="50" charset="-128"/>
              <a:ea typeface="HGS創英角ｺﾞｼｯｸUB" pitchFamily="50" charset="-128"/>
            </a:endParaRPr>
          </a:p>
        </p:txBody>
      </p:sp>
      <p:sp>
        <p:nvSpPr>
          <p:cNvPr id="20" name="テキスト ボックス 19"/>
          <p:cNvSpPr txBox="1"/>
          <p:nvPr/>
        </p:nvSpPr>
        <p:spPr>
          <a:xfrm>
            <a:off x="3553386" y="4779840"/>
            <a:ext cx="2746806" cy="954107"/>
          </a:xfrm>
          <a:prstGeom prst="rect">
            <a:avLst/>
          </a:prstGeom>
          <a:noFill/>
        </p:spPr>
        <p:txBody>
          <a:bodyPr wrap="square" rtlCol="0">
            <a:spAutoFit/>
          </a:bodyPr>
          <a:lstStyle/>
          <a:p>
            <a:r>
              <a:rPr kumimoji="1" lang="ja-JP" altLang="en-US" sz="1600" dirty="0" smtClean="0">
                <a:latin typeface="HGS創英角ｺﾞｼｯｸUB" pitchFamily="50" charset="-128"/>
                <a:ea typeface="HGS創英角ｺﾞｼｯｸUB" pitchFamily="50" charset="-128"/>
              </a:rPr>
              <a:t>マップとして出力する</a:t>
            </a:r>
            <a:endParaRPr kumimoji="1" lang="en-US" altLang="ja-JP" sz="1600" dirty="0" smtClean="0">
              <a:latin typeface="HGS創英角ｺﾞｼｯｸUB" pitchFamily="50" charset="-128"/>
              <a:ea typeface="HGS創英角ｺﾞｼｯｸUB" pitchFamily="50" charset="-128"/>
            </a:endParaRPr>
          </a:p>
          <a:p>
            <a:r>
              <a:rPr kumimoji="1" lang="ja-JP" altLang="en-US" sz="1600" dirty="0" smtClean="0">
                <a:latin typeface="HGS創英角ｺﾞｼｯｸUB" pitchFamily="50" charset="-128"/>
                <a:ea typeface="HGS創英角ｺﾞｼｯｸUB" pitchFamily="50" charset="-128"/>
              </a:rPr>
              <a:t>空間に</a:t>
            </a:r>
            <a:r>
              <a:rPr lang="ja-JP" altLang="en-US" sz="1600" dirty="0" smtClean="0">
                <a:latin typeface="HGS創英角ｺﾞｼｯｸUB" pitchFamily="50" charset="-128"/>
                <a:ea typeface="HGS創英角ｺﾞｼｯｸUB" pitchFamily="50" charset="-128"/>
              </a:rPr>
              <a:t>「</a:t>
            </a:r>
            <a:r>
              <a:rPr lang="en-US" altLang="ja-JP" sz="1600" dirty="0" err="1" smtClean="0">
                <a:latin typeface="HGS創英角ｺﾞｼｯｸUB" pitchFamily="50" charset="-128"/>
                <a:ea typeface="HGS創英角ｺﾞｼｯｸUB" pitchFamily="50" charset="-128"/>
              </a:rPr>
              <a:t>oozora</a:t>
            </a:r>
            <a:r>
              <a:rPr lang="ja-JP" altLang="en-US" sz="1600" dirty="0" smtClean="0">
                <a:latin typeface="HGS創英角ｺﾞｼｯｸUB" pitchFamily="50" charset="-128"/>
                <a:ea typeface="HGS創英角ｺﾞｼｯｸUB" pitchFamily="50" charset="-128"/>
              </a:rPr>
              <a:t>」を出力</a:t>
            </a:r>
            <a:endParaRPr lang="en-US" altLang="ja-JP" sz="1600" dirty="0" smtClean="0">
              <a:latin typeface="HGS創英角ｺﾞｼｯｸUB" pitchFamily="50" charset="-128"/>
              <a:ea typeface="HGS創英角ｺﾞｼｯｸUB" pitchFamily="50" charset="-128"/>
            </a:endParaRPr>
          </a:p>
          <a:p>
            <a:r>
              <a:rPr kumimoji="1" lang="ja-JP" altLang="en-US" sz="1200" dirty="0" smtClean="0">
                <a:latin typeface="HGS創英角ｺﾞｼｯｸUB" pitchFamily="50" charset="-128"/>
                <a:ea typeface="HGS創英角ｺﾞｼｯｸUB" pitchFamily="50" charset="-128"/>
              </a:rPr>
              <a:t>（画面には「大空」と表示するようにしてみる）</a:t>
            </a:r>
            <a:endParaRPr kumimoji="1" lang="ja-JP" altLang="en-US" sz="1200" dirty="0">
              <a:latin typeface="HGS創英角ｺﾞｼｯｸUB" pitchFamily="50" charset="-128"/>
              <a:ea typeface="HGS創英角ｺﾞｼｯｸUB" pitchFamily="50" charset="-128"/>
            </a:endParaRPr>
          </a:p>
        </p:txBody>
      </p:sp>
      <p:sp>
        <p:nvSpPr>
          <p:cNvPr id="21" name="下矢印 20"/>
          <p:cNvSpPr/>
          <p:nvPr/>
        </p:nvSpPr>
        <p:spPr>
          <a:xfrm rot="21318532">
            <a:off x="1034388" y="3710650"/>
            <a:ext cx="1256853" cy="529096"/>
          </a:xfrm>
          <a:prstGeom prst="downArrow">
            <a:avLst/>
          </a:prstGeom>
          <a:solidFill>
            <a:srgbClr val="FFC000"/>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rot="14909989">
            <a:off x="2903375" y="3510548"/>
            <a:ext cx="882526" cy="661962"/>
          </a:xfrm>
          <a:prstGeom prst="downArrow">
            <a:avLst/>
          </a:prstGeom>
          <a:solidFill>
            <a:srgbClr val="FFC000"/>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下矢印 23"/>
          <p:cNvSpPr/>
          <p:nvPr/>
        </p:nvSpPr>
        <p:spPr>
          <a:xfrm rot="15635735">
            <a:off x="5201413" y="3042466"/>
            <a:ext cx="456617" cy="2198537"/>
          </a:xfrm>
          <a:prstGeom prst="downArrow">
            <a:avLst/>
          </a:prstGeom>
          <a:solidFill>
            <a:srgbClr val="FFC000"/>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6551522" y="4902643"/>
            <a:ext cx="2592478" cy="1169551"/>
          </a:xfrm>
          <a:prstGeom prst="rect">
            <a:avLst/>
          </a:prstGeom>
          <a:noFill/>
        </p:spPr>
        <p:txBody>
          <a:bodyPr wrap="square" rtlCol="0">
            <a:spAutoFit/>
          </a:bodyPr>
          <a:lstStyle/>
          <a:p>
            <a:r>
              <a:rPr lang="ja-JP" altLang="en-US" sz="1400" dirty="0" smtClean="0">
                <a:latin typeface="HGS創英角ｺﾞｼｯｸUB" pitchFamily="50" charset="-128"/>
                <a:ea typeface="HGS創英角ｺﾞｼｯｸUB" pitchFamily="50" charset="-128"/>
              </a:rPr>
              <a:t>マップの「</a:t>
            </a:r>
            <a:r>
              <a:rPr lang="en-US" altLang="ja-JP" sz="1400" dirty="0" err="1" smtClean="0">
                <a:latin typeface="HGS創英角ｺﾞｼｯｸUB" pitchFamily="50" charset="-128"/>
                <a:ea typeface="HGS創英角ｺﾞｼｯｸUB" pitchFamily="50" charset="-128"/>
              </a:rPr>
              <a:t>oozora</a:t>
            </a:r>
            <a:r>
              <a:rPr lang="ja-JP" altLang="en-US" sz="1400" dirty="0" smtClean="0">
                <a:latin typeface="HGS創英角ｺﾞｼｯｸUB" pitchFamily="50" charset="-128"/>
                <a:ea typeface="HGS創英角ｺﾞｼｯｸUB" pitchFamily="50" charset="-128"/>
              </a:rPr>
              <a:t>」空間上にエージェント「</a:t>
            </a:r>
            <a:r>
              <a:rPr lang="en-US" altLang="ja-JP" sz="1400" dirty="0" smtClean="0">
                <a:latin typeface="HGS創英角ｺﾞｼｯｸUB" pitchFamily="50" charset="-128"/>
                <a:ea typeface="HGS創英角ｺﾞｼｯｸUB" pitchFamily="50" charset="-128"/>
              </a:rPr>
              <a:t>tori</a:t>
            </a:r>
            <a:r>
              <a:rPr lang="ja-JP" altLang="en-US" sz="1400" dirty="0" smtClean="0">
                <a:latin typeface="HGS創英角ｺﾞｼｯｸUB" pitchFamily="50" charset="-128"/>
                <a:ea typeface="HGS創英角ｺﾞｼｯｸUB" pitchFamily="50" charset="-128"/>
              </a:rPr>
              <a:t>」を表示</a:t>
            </a:r>
            <a:endParaRPr lang="en-US" altLang="ja-JP" sz="1400" dirty="0" smtClean="0">
              <a:latin typeface="HGS創英角ｺﾞｼｯｸUB" pitchFamily="50" charset="-128"/>
              <a:ea typeface="HGS創英角ｺﾞｼｯｸUB" pitchFamily="50" charset="-128"/>
            </a:endParaRPr>
          </a:p>
          <a:p>
            <a:endParaRPr lang="en-US" altLang="ja-JP" sz="1400" dirty="0" smtClean="0">
              <a:latin typeface="HGS創英角ｺﾞｼｯｸUB" pitchFamily="50" charset="-128"/>
              <a:ea typeface="HGS創英角ｺﾞｼｯｸUB" pitchFamily="50" charset="-128"/>
            </a:endParaRPr>
          </a:p>
          <a:p>
            <a:r>
              <a:rPr lang="ja-JP" altLang="en-US" sz="1400" dirty="0" smtClean="0">
                <a:latin typeface="HGS創英角ｺﾞｼｯｸUB" pitchFamily="50" charset="-128"/>
                <a:ea typeface="HGS創英角ｺﾞｼｯｸUB" pitchFamily="50" charset="-128"/>
              </a:rPr>
              <a:t>エージェントを表示する形状、色等を設定</a:t>
            </a:r>
            <a:endParaRPr kumimoji="1" lang="ja-JP" altLang="en-US" sz="1400" dirty="0">
              <a:latin typeface="HGS創英角ｺﾞｼｯｸUB" pitchFamily="50" charset="-128"/>
              <a:ea typeface="HGS創英角ｺﾞｼｯｸUB" pitchFamily="50" charset="-128"/>
            </a:endParaRPr>
          </a:p>
        </p:txBody>
      </p:sp>
      <p:sp>
        <p:nvSpPr>
          <p:cNvPr id="26" name="円/楕円 25"/>
          <p:cNvSpPr/>
          <p:nvPr/>
        </p:nvSpPr>
        <p:spPr>
          <a:xfrm>
            <a:off x="6710513" y="1759871"/>
            <a:ext cx="1687217" cy="490953"/>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左矢印 27"/>
          <p:cNvSpPr/>
          <p:nvPr/>
        </p:nvSpPr>
        <p:spPr bwMode="auto">
          <a:xfrm rot="2775386">
            <a:off x="1775505" y="5174361"/>
            <a:ext cx="468362" cy="296259"/>
          </a:xfrm>
          <a:prstGeom prst="leftArrow">
            <a:avLst>
              <a:gd name="adj1" fmla="val 27770"/>
              <a:gd name="adj2" fmla="val 113641"/>
            </a:avLst>
          </a:prstGeom>
          <a:ln>
            <a:headEnd type="none" w="med" len="med"/>
            <a:tailEnd type="none" w="med" len="med"/>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1923583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22</a:t>
            </a:fld>
            <a:endParaRPr kumimoji="1" lang="ja-JP" altLang="en-US" dirty="0"/>
          </a:p>
        </p:txBody>
      </p:sp>
      <p:grpSp>
        <p:nvGrpSpPr>
          <p:cNvPr id="4" name="Group 2"/>
          <p:cNvGrpSpPr>
            <a:grpSpLocks/>
          </p:cNvGrpSpPr>
          <p:nvPr/>
        </p:nvGrpSpPr>
        <p:grpSpPr bwMode="auto">
          <a:xfrm>
            <a:off x="2842184" y="2075143"/>
            <a:ext cx="3372231" cy="3140605"/>
            <a:chOff x="0" y="0"/>
            <a:chExt cx="2851" cy="2568"/>
          </a:xfrm>
        </p:grpSpPr>
        <p:sp>
          <p:nvSpPr>
            <p:cNvPr id="5" name="AutoShape 3"/>
            <p:cNvSpPr>
              <a:spLocks/>
            </p:cNvSpPr>
            <p:nvPr/>
          </p:nvSpPr>
          <p:spPr bwMode="auto">
            <a:xfrm>
              <a:off x="305" y="0"/>
              <a:ext cx="2152" cy="2568"/>
            </a:xfrm>
            <a:prstGeom prst="roundRect">
              <a:avLst>
                <a:gd name="adj" fmla="val 7667"/>
              </a:avLst>
            </a:prstGeom>
            <a:solidFill>
              <a:schemeClr val="bg2"/>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6" name="Rectangle 4"/>
            <p:cNvSpPr>
              <a:spLocks/>
            </p:cNvSpPr>
            <p:nvPr/>
          </p:nvSpPr>
          <p:spPr bwMode="auto">
            <a:xfrm>
              <a:off x="451" y="8"/>
              <a:ext cx="2400" cy="904"/>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② </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エージェントの</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行動ルール</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a:t>
              </a:r>
            </a:p>
          </p:txBody>
        </p:sp>
        <p:pic>
          <p:nvPicPr>
            <p:cNvPr id="7" name="Picture 5"/>
            <p:cNvPicPr>
              <a:picLocks noChangeAspect="1" noChangeArrowheads="1"/>
            </p:cNvPicPr>
            <p:nvPr/>
          </p:nvPicPr>
          <p:blipFill>
            <a:blip r:embed="rId2" cstate="print"/>
            <a:srcRect/>
            <a:stretch>
              <a:fillRect/>
            </a:stretch>
          </p:blipFill>
          <p:spPr bwMode="auto">
            <a:xfrm>
              <a:off x="520" y="563"/>
              <a:ext cx="1793" cy="1912"/>
            </a:xfrm>
            <a:prstGeom prst="rect">
              <a:avLst/>
            </a:prstGeom>
            <a:noFill/>
            <a:ln w="9525">
              <a:noFill/>
              <a:miter lim="800000"/>
              <a:headEnd/>
              <a:tailEnd/>
            </a:ln>
            <a:effectLst>
              <a:outerShdw dist="38099" dir="2700000" algn="ctr" rotWithShape="0">
                <a:srgbClr val="000000">
                  <a:alpha val="39999"/>
                </a:srgbClr>
              </a:outerShdw>
            </a:effectLst>
          </p:spPr>
        </p:pic>
        <p:sp>
          <p:nvSpPr>
            <p:cNvPr id="8" name="AutoShape 6"/>
            <p:cNvSpPr>
              <a:spLocks/>
            </p:cNvSpPr>
            <p:nvPr/>
          </p:nvSpPr>
          <p:spPr bwMode="auto">
            <a:xfrm>
              <a:off x="0" y="982"/>
              <a:ext cx="245" cy="553"/>
            </a:xfrm>
            <a:prstGeom prst="rightArrow">
              <a:avLst>
                <a:gd name="adj1" fmla="val 50000"/>
                <a:gd name="adj2" fmla="val 36644"/>
              </a:avLst>
            </a:prstGeom>
            <a:solidFill>
              <a:srgbClr val="727CA3"/>
            </a:solidFill>
            <a:ln w="25400">
              <a:solidFill>
                <a:srgbClr val="535A76"/>
              </a:solid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grpSp>
      <p:grpSp>
        <p:nvGrpSpPr>
          <p:cNvPr id="9" name="Group 7"/>
          <p:cNvGrpSpPr>
            <a:grpSpLocks/>
          </p:cNvGrpSpPr>
          <p:nvPr/>
        </p:nvGrpSpPr>
        <p:grpSpPr bwMode="auto">
          <a:xfrm>
            <a:off x="5891503" y="2075143"/>
            <a:ext cx="2966555" cy="3091686"/>
            <a:chOff x="0" y="0"/>
            <a:chExt cx="2509" cy="2528"/>
          </a:xfrm>
        </p:grpSpPr>
        <p:sp>
          <p:nvSpPr>
            <p:cNvPr id="10" name="AutoShape 8"/>
            <p:cNvSpPr>
              <a:spLocks/>
            </p:cNvSpPr>
            <p:nvPr/>
          </p:nvSpPr>
          <p:spPr bwMode="auto">
            <a:xfrm>
              <a:off x="357" y="0"/>
              <a:ext cx="2152" cy="2528"/>
            </a:xfrm>
            <a:prstGeom prst="roundRect">
              <a:avLst>
                <a:gd name="adj" fmla="val 7667"/>
              </a:avLst>
            </a:prstGeom>
            <a:solidFill>
              <a:schemeClr val="bg2"/>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11" name="Rectangle 9"/>
            <p:cNvSpPr>
              <a:spLocks/>
            </p:cNvSpPr>
            <p:nvPr/>
          </p:nvSpPr>
          <p:spPr bwMode="auto">
            <a:xfrm>
              <a:off x="371" y="17"/>
              <a:ext cx="2128" cy="600"/>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③ </a:t>
              </a:r>
              <a:r>
                <a:rPr kumimoji="0" lang="ja-JP" altLang="en-US" sz="14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シミュレーション結果の</a:t>
              </a:r>
              <a:endPar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出力形式</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を定義する</a:t>
              </a:r>
            </a:p>
          </p:txBody>
        </p:sp>
        <p:grpSp>
          <p:nvGrpSpPr>
            <p:cNvPr id="12" name="Group 10"/>
            <p:cNvGrpSpPr>
              <a:grpSpLocks/>
            </p:cNvGrpSpPr>
            <p:nvPr/>
          </p:nvGrpSpPr>
          <p:grpSpPr bwMode="auto">
            <a:xfrm>
              <a:off x="576" y="612"/>
              <a:ext cx="1713" cy="1810"/>
              <a:chOff x="0" y="0"/>
              <a:chExt cx="1711" cy="1810"/>
            </a:xfrm>
          </p:grpSpPr>
          <p:pic>
            <p:nvPicPr>
              <p:cNvPr id="14" name="Picture 11"/>
              <p:cNvPicPr>
                <a:picLocks noChangeAspect="1" noChangeArrowheads="1"/>
              </p:cNvPicPr>
              <p:nvPr/>
            </p:nvPicPr>
            <p:blipFill>
              <a:blip r:embed="rId3" cstate="print"/>
              <a:srcRect/>
              <a:stretch>
                <a:fillRect/>
              </a:stretch>
            </p:blipFill>
            <p:spPr bwMode="auto">
              <a:xfrm>
                <a:off x="762" y="0"/>
                <a:ext cx="875" cy="597"/>
              </a:xfrm>
              <a:prstGeom prst="rect">
                <a:avLst/>
              </a:prstGeom>
              <a:noFill/>
              <a:ln w="9525">
                <a:noFill/>
                <a:miter lim="800000"/>
                <a:headEnd/>
                <a:tailEnd/>
              </a:ln>
              <a:effectLst>
                <a:outerShdw dist="38099" dir="2700000" algn="ctr" rotWithShape="0">
                  <a:srgbClr val="000000">
                    <a:alpha val="39999"/>
                  </a:srgbClr>
                </a:outerShdw>
              </a:effectLst>
            </p:spPr>
          </p:pic>
          <p:pic>
            <p:nvPicPr>
              <p:cNvPr id="15" name="Picture 12"/>
              <p:cNvPicPr>
                <a:picLocks noChangeAspect="1" noChangeArrowheads="1"/>
              </p:cNvPicPr>
              <p:nvPr/>
            </p:nvPicPr>
            <p:blipFill>
              <a:blip r:embed="rId4" cstate="print"/>
              <a:srcRect/>
              <a:stretch>
                <a:fillRect/>
              </a:stretch>
            </p:blipFill>
            <p:spPr bwMode="auto">
              <a:xfrm>
                <a:off x="0" y="224"/>
                <a:ext cx="1413" cy="1303"/>
              </a:xfrm>
              <a:prstGeom prst="rect">
                <a:avLst/>
              </a:prstGeom>
              <a:noFill/>
              <a:ln w="9525">
                <a:noFill/>
                <a:miter lim="800000"/>
                <a:headEnd/>
                <a:tailEnd/>
              </a:ln>
              <a:effectLst>
                <a:outerShdw dist="38099" dir="2700000" algn="ctr" rotWithShape="0">
                  <a:srgbClr val="000000">
                    <a:alpha val="39999"/>
                  </a:srgbClr>
                </a:outerShdw>
              </a:effectLst>
            </p:spPr>
          </p:pic>
          <p:pic>
            <p:nvPicPr>
              <p:cNvPr id="16" name="Picture 13"/>
              <p:cNvPicPr>
                <a:picLocks noChangeAspect="1" noChangeArrowheads="1"/>
              </p:cNvPicPr>
              <p:nvPr/>
            </p:nvPicPr>
            <p:blipFill>
              <a:blip r:embed="rId5" cstate="print"/>
              <a:srcRect/>
              <a:stretch>
                <a:fillRect/>
              </a:stretch>
            </p:blipFill>
            <p:spPr bwMode="auto">
              <a:xfrm>
                <a:off x="724" y="674"/>
                <a:ext cx="987" cy="1136"/>
              </a:xfrm>
              <a:prstGeom prst="rect">
                <a:avLst/>
              </a:prstGeom>
              <a:noFill/>
              <a:ln w="9525">
                <a:noFill/>
                <a:miter lim="800000"/>
                <a:headEnd/>
                <a:tailEnd/>
              </a:ln>
              <a:effectLst>
                <a:outerShdw dist="38099" dir="2700000" algn="ctr" rotWithShape="0">
                  <a:srgbClr val="000000">
                    <a:alpha val="39999"/>
                  </a:srgbClr>
                </a:outerShdw>
              </a:effectLst>
            </p:spPr>
          </p:pic>
        </p:grpSp>
        <p:sp>
          <p:nvSpPr>
            <p:cNvPr id="13" name="AutoShape 14"/>
            <p:cNvSpPr>
              <a:spLocks/>
            </p:cNvSpPr>
            <p:nvPr/>
          </p:nvSpPr>
          <p:spPr bwMode="auto">
            <a:xfrm>
              <a:off x="0" y="982"/>
              <a:ext cx="245" cy="553"/>
            </a:xfrm>
            <a:prstGeom prst="rightArrow">
              <a:avLst>
                <a:gd name="adj1" fmla="val 50000"/>
                <a:gd name="adj2" fmla="val 36644"/>
              </a:avLst>
            </a:prstGeom>
            <a:solidFill>
              <a:srgbClr val="727CA3"/>
            </a:solidFill>
            <a:ln w="25400">
              <a:solidFill>
                <a:srgbClr val="535A76"/>
              </a:solid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grpSp>
      <p:grpSp>
        <p:nvGrpSpPr>
          <p:cNvPr id="17" name="Group 25"/>
          <p:cNvGrpSpPr>
            <a:grpSpLocks/>
          </p:cNvGrpSpPr>
          <p:nvPr/>
        </p:nvGrpSpPr>
        <p:grpSpPr bwMode="auto">
          <a:xfrm>
            <a:off x="126291" y="2075143"/>
            <a:ext cx="2572827" cy="3140605"/>
            <a:chOff x="0" y="0"/>
            <a:chExt cx="2176" cy="2568"/>
          </a:xfrm>
        </p:grpSpPr>
        <p:sp>
          <p:nvSpPr>
            <p:cNvPr id="18" name="AutoShape 26"/>
            <p:cNvSpPr>
              <a:spLocks/>
            </p:cNvSpPr>
            <p:nvPr/>
          </p:nvSpPr>
          <p:spPr bwMode="auto">
            <a:xfrm>
              <a:off x="0" y="0"/>
              <a:ext cx="2176" cy="2568"/>
            </a:xfrm>
            <a:prstGeom prst="roundRect">
              <a:avLst>
                <a:gd name="adj" fmla="val 7583"/>
              </a:avLst>
            </a:prstGeom>
            <a:solidFill>
              <a:schemeClr val="bg2"/>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19" name="Rectangle 27"/>
            <p:cNvSpPr>
              <a:spLocks/>
            </p:cNvSpPr>
            <p:nvPr/>
          </p:nvSpPr>
          <p:spPr bwMode="auto">
            <a:xfrm>
              <a:off x="77" y="3"/>
              <a:ext cx="2048" cy="544"/>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① </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空間／エージェントの</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種類・属性</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a:t>
              </a:r>
            </a:p>
          </p:txBody>
        </p:sp>
        <p:grpSp>
          <p:nvGrpSpPr>
            <p:cNvPr id="20" name="Group 28"/>
            <p:cNvGrpSpPr>
              <a:grpSpLocks/>
            </p:cNvGrpSpPr>
            <p:nvPr/>
          </p:nvGrpSpPr>
          <p:grpSpPr bwMode="auto">
            <a:xfrm>
              <a:off x="357" y="539"/>
              <a:ext cx="1646" cy="1964"/>
              <a:chOff x="0" y="0"/>
              <a:chExt cx="1646" cy="1964"/>
            </a:xfrm>
          </p:grpSpPr>
          <p:pic>
            <p:nvPicPr>
              <p:cNvPr id="21" name="Picture 29"/>
              <p:cNvPicPr>
                <a:picLocks noChangeAspect="1" noChangeArrowheads="1"/>
              </p:cNvPicPr>
              <p:nvPr/>
            </p:nvPicPr>
            <p:blipFill>
              <a:blip r:embed="rId6" cstate="print"/>
              <a:srcRect/>
              <a:stretch>
                <a:fillRect/>
              </a:stretch>
            </p:blipFill>
            <p:spPr bwMode="auto">
              <a:xfrm>
                <a:off x="0" y="0"/>
                <a:ext cx="1270" cy="1964"/>
              </a:xfrm>
              <a:prstGeom prst="rect">
                <a:avLst/>
              </a:prstGeom>
              <a:noFill/>
              <a:ln w="9525">
                <a:noFill/>
                <a:miter lim="800000"/>
                <a:headEnd/>
                <a:tailEnd/>
              </a:ln>
              <a:effectLst>
                <a:outerShdw dist="38099" dir="2700000" algn="ctr" rotWithShape="0">
                  <a:srgbClr val="000000">
                    <a:alpha val="39999"/>
                  </a:srgbClr>
                </a:outerShdw>
              </a:effectLst>
            </p:spPr>
          </p:pic>
          <p:pic>
            <p:nvPicPr>
              <p:cNvPr id="22" name="Picture 30"/>
              <p:cNvPicPr>
                <a:picLocks noChangeAspect="1" noChangeArrowheads="1"/>
              </p:cNvPicPr>
              <p:nvPr/>
            </p:nvPicPr>
            <p:blipFill>
              <a:blip r:embed="rId7" cstate="print"/>
              <a:srcRect/>
              <a:stretch>
                <a:fillRect/>
              </a:stretch>
            </p:blipFill>
            <p:spPr bwMode="auto">
              <a:xfrm>
                <a:off x="717" y="818"/>
                <a:ext cx="929" cy="778"/>
              </a:xfrm>
              <a:prstGeom prst="rect">
                <a:avLst/>
              </a:prstGeom>
              <a:noFill/>
              <a:ln w="9525">
                <a:noFill/>
                <a:miter lim="800000"/>
                <a:headEnd/>
                <a:tailEnd/>
              </a:ln>
              <a:effectLst>
                <a:outerShdw dist="38099" dir="2700000" algn="ctr" rotWithShape="0">
                  <a:srgbClr val="000000">
                    <a:alpha val="39999"/>
                  </a:srgbClr>
                </a:outerShdw>
              </a:effectLst>
            </p:spPr>
          </p:pic>
        </p:grpSp>
      </p:grpSp>
      <p:sp>
        <p:nvSpPr>
          <p:cNvPr id="24" name="円/楕円 23"/>
          <p:cNvSpPr/>
          <p:nvPr/>
        </p:nvSpPr>
        <p:spPr>
          <a:xfrm rot="1599798">
            <a:off x="1467070" y="4574778"/>
            <a:ext cx="1301583" cy="1281942"/>
          </a:xfrm>
          <a:prstGeom prst="ellipse">
            <a:avLst/>
          </a:prstGeom>
          <a:noFill/>
          <a:ln w="762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0" dirty="0" smtClean="0">
                <a:solidFill>
                  <a:srgbClr val="FF0000"/>
                </a:solidFill>
                <a:latin typeface="HGP創英角ｺﾞｼｯｸUB" pitchFamily="50" charset="-128"/>
                <a:ea typeface="HGP創英角ｺﾞｼｯｸUB" pitchFamily="50" charset="-128"/>
              </a:rPr>
              <a:t>済</a:t>
            </a:r>
            <a:endParaRPr kumimoji="1" lang="ja-JP" altLang="en-US" sz="8000" dirty="0">
              <a:solidFill>
                <a:srgbClr val="FF0000"/>
              </a:solidFill>
              <a:latin typeface="HGP創英角ｺﾞｼｯｸUB" pitchFamily="50" charset="-128"/>
              <a:ea typeface="HGP創英角ｺﾞｼｯｸUB" pitchFamily="50" charset="-128"/>
            </a:endParaRPr>
          </a:p>
        </p:txBody>
      </p:sp>
      <p:sp>
        <p:nvSpPr>
          <p:cNvPr id="25" name="円/楕円 24"/>
          <p:cNvSpPr/>
          <p:nvPr/>
        </p:nvSpPr>
        <p:spPr>
          <a:xfrm rot="1599798">
            <a:off x="4694091" y="4495285"/>
            <a:ext cx="1301583" cy="1281942"/>
          </a:xfrm>
          <a:prstGeom prst="ellipse">
            <a:avLst/>
          </a:prstGeom>
          <a:noFill/>
          <a:ln w="762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0" dirty="0" smtClean="0">
                <a:solidFill>
                  <a:srgbClr val="FF0000"/>
                </a:solidFill>
                <a:latin typeface="HGP創英角ｺﾞｼｯｸUB" pitchFamily="50" charset="-128"/>
                <a:ea typeface="HGP創英角ｺﾞｼｯｸUB" pitchFamily="50" charset="-128"/>
              </a:rPr>
              <a:t>済</a:t>
            </a:r>
            <a:endParaRPr kumimoji="1" lang="ja-JP" altLang="en-US" sz="8000" dirty="0">
              <a:solidFill>
                <a:srgbClr val="FF0000"/>
              </a:solidFill>
              <a:latin typeface="HGP創英角ｺﾞｼｯｸUB" pitchFamily="50" charset="-128"/>
              <a:ea typeface="HGP創英角ｺﾞｼｯｸUB" pitchFamily="50" charset="-128"/>
            </a:endParaRPr>
          </a:p>
        </p:txBody>
      </p:sp>
      <p:sp>
        <p:nvSpPr>
          <p:cNvPr id="26" name="円/楕円 25"/>
          <p:cNvSpPr/>
          <p:nvPr/>
        </p:nvSpPr>
        <p:spPr>
          <a:xfrm rot="1599798">
            <a:off x="7702159" y="4504413"/>
            <a:ext cx="1301583" cy="1281942"/>
          </a:xfrm>
          <a:prstGeom prst="ellipse">
            <a:avLst/>
          </a:prstGeom>
          <a:noFill/>
          <a:ln w="762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0" dirty="0" smtClean="0">
                <a:solidFill>
                  <a:srgbClr val="FF0000"/>
                </a:solidFill>
                <a:latin typeface="HGP創英角ｺﾞｼｯｸUB" pitchFamily="50" charset="-128"/>
                <a:ea typeface="HGP創英角ｺﾞｼｯｸUB" pitchFamily="50" charset="-128"/>
              </a:rPr>
              <a:t>済</a:t>
            </a:r>
            <a:endParaRPr kumimoji="1" lang="ja-JP" altLang="en-US" sz="8000" dirty="0">
              <a:solidFill>
                <a:srgbClr val="FF0000"/>
              </a:solidFill>
              <a:latin typeface="HGP創英角ｺﾞｼｯｸUB" pitchFamily="50" charset="-128"/>
              <a:ea typeface="HGP創英角ｺﾞｼｯｸUB" pitchFamily="50" charset="-128"/>
            </a:endParaRPr>
          </a:p>
        </p:txBody>
      </p:sp>
    </p:spTree>
    <p:extLst>
      <p:ext uri="{BB962C8B-B14F-4D97-AF65-F5344CB8AC3E}">
        <p14:creationId xmlns:p14="http://schemas.microsoft.com/office/powerpoint/2010/main" val="1028883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シミュレーション</a:t>
            </a:r>
            <a:r>
              <a:rPr lang="ja-JP" altLang="en-US" dirty="0" smtClean="0"/>
              <a:t>を実行</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23</a:t>
            </a:fld>
            <a:endParaRPr kumimoji="1" lang="ja-JP" alt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9536" y="1306860"/>
            <a:ext cx="5249016" cy="435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円/楕円 5"/>
          <p:cNvSpPr/>
          <p:nvPr/>
        </p:nvSpPr>
        <p:spPr>
          <a:xfrm>
            <a:off x="2915816" y="1700808"/>
            <a:ext cx="1224136" cy="360040"/>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吹き出し 6"/>
          <p:cNvSpPr/>
          <p:nvPr/>
        </p:nvSpPr>
        <p:spPr>
          <a:xfrm>
            <a:off x="107504" y="2663180"/>
            <a:ext cx="2952328" cy="2782044"/>
          </a:xfrm>
          <a:prstGeom prst="wedgeRectCallout">
            <a:avLst>
              <a:gd name="adj1" fmla="val 47279"/>
              <a:gd name="adj2" fmla="val -75935"/>
            </a:avLst>
          </a:prstGeom>
          <a:solidFill>
            <a:schemeClr val="tx2">
              <a:lumMod val="40000"/>
              <a:lumOff val="60000"/>
            </a:schemeClr>
          </a:solidFill>
          <a:ln>
            <a:solidFill>
              <a:schemeClr val="tx1">
                <a:lumMod val="85000"/>
                <a:lumOff val="1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Picture 17"/>
          <p:cNvPicPr>
            <a:picLocks noChangeAspect="1" noChangeArrowheads="1"/>
          </p:cNvPicPr>
          <p:nvPr/>
        </p:nvPicPr>
        <p:blipFill rotWithShape="1">
          <a:blip r:embed="rId3" cstate="print"/>
          <a:srcRect l="15402" t="37947" r="3043" b="7487"/>
          <a:stretch/>
        </p:blipFill>
        <p:spPr bwMode="auto">
          <a:xfrm>
            <a:off x="211336" y="2780928"/>
            <a:ext cx="2771776" cy="857250"/>
          </a:xfrm>
          <a:prstGeom prst="rect">
            <a:avLst/>
          </a:prstGeom>
          <a:noFill/>
          <a:ln w="9525">
            <a:noFill/>
            <a:miter lim="800000"/>
            <a:headEnd/>
            <a:tailEnd/>
          </a:ln>
          <a:effectLst>
            <a:outerShdw dist="38099" dir="2700000" algn="ctr" rotWithShape="0">
              <a:srgbClr val="000000">
                <a:alpha val="39999"/>
              </a:srgbClr>
            </a:outerShdw>
          </a:effectLst>
        </p:spPr>
      </p:pic>
      <p:sp>
        <p:nvSpPr>
          <p:cNvPr id="9" name="テキスト ボックス 8"/>
          <p:cNvSpPr txBox="1"/>
          <p:nvPr/>
        </p:nvSpPr>
        <p:spPr>
          <a:xfrm>
            <a:off x="251520" y="3638178"/>
            <a:ext cx="513410" cy="1556743"/>
          </a:xfrm>
          <a:prstGeom prst="rect">
            <a:avLst/>
          </a:prstGeom>
          <a:noFill/>
        </p:spPr>
        <p:txBody>
          <a:bodyPr vert="wordArtVertRtl" wrap="square" rtlCol="0">
            <a:spAutoFit/>
          </a:bodyPr>
          <a:lstStyle/>
          <a:p>
            <a:r>
              <a:rPr kumimoji="1" lang="ja-JP" altLang="en-US" dirty="0" smtClean="0"/>
              <a:t>連続実行</a:t>
            </a:r>
            <a:endParaRPr kumimoji="1" lang="ja-JP" altLang="en-US" dirty="0"/>
          </a:p>
        </p:txBody>
      </p:sp>
      <p:sp>
        <p:nvSpPr>
          <p:cNvPr id="10" name="テキスト ボックス 9"/>
          <p:cNvSpPr txBox="1"/>
          <p:nvPr/>
        </p:nvSpPr>
        <p:spPr>
          <a:xfrm>
            <a:off x="833366" y="3645024"/>
            <a:ext cx="714298" cy="1916783"/>
          </a:xfrm>
          <a:prstGeom prst="rect">
            <a:avLst/>
          </a:prstGeom>
          <a:noFill/>
        </p:spPr>
        <p:txBody>
          <a:bodyPr vert="wordArtVertRtl" wrap="square" rtlCol="0">
            <a:spAutoFit/>
          </a:bodyPr>
          <a:lstStyle/>
          <a:p>
            <a:r>
              <a:rPr kumimoji="1" lang="ja-JP" altLang="en-US" dirty="0" smtClean="0"/>
              <a:t>ステップ実行</a:t>
            </a:r>
            <a:endParaRPr kumimoji="1" lang="en-US" altLang="ja-JP" dirty="0" smtClean="0"/>
          </a:p>
          <a:p>
            <a:r>
              <a:rPr lang="ja-JP" altLang="en-US" sz="1100" dirty="0" smtClean="0"/>
              <a:t>（</a:t>
            </a:r>
            <a:r>
              <a:rPr lang="en-US" altLang="ja-JP" sz="1100" dirty="0" smtClean="0"/>
              <a:t>1</a:t>
            </a:r>
            <a:r>
              <a:rPr lang="ja-JP" altLang="en-US" sz="1100" dirty="0" smtClean="0"/>
              <a:t>ステップずつ実行）</a:t>
            </a:r>
            <a:endParaRPr kumimoji="1" lang="ja-JP" altLang="en-US" sz="1100" dirty="0"/>
          </a:p>
        </p:txBody>
      </p:sp>
      <p:sp>
        <p:nvSpPr>
          <p:cNvPr id="11" name="テキスト ボックス 10"/>
          <p:cNvSpPr txBox="1"/>
          <p:nvPr/>
        </p:nvSpPr>
        <p:spPr>
          <a:xfrm>
            <a:off x="1682326" y="3573016"/>
            <a:ext cx="513410" cy="1916783"/>
          </a:xfrm>
          <a:prstGeom prst="rect">
            <a:avLst/>
          </a:prstGeom>
          <a:noFill/>
        </p:spPr>
        <p:txBody>
          <a:bodyPr vert="wordArtVertRtl" wrap="square" rtlCol="0">
            <a:spAutoFit/>
          </a:bodyPr>
          <a:lstStyle/>
          <a:p>
            <a:r>
              <a:rPr kumimoji="1" lang="ja-JP" altLang="en-US" dirty="0" smtClean="0"/>
              <a:t>一時停止</a:t>
            </a:r>
            <a:endParaRPr kumimoji="1" lang="ja-JP" altLang="en-US" dirty="0"/>
          </a:p>
        </p:txBody>
      </p:sp>
      <p:sp>
        <p:nvSpPr>
          <p:cNvPr id="12" name="テキスト ボックス 11"/>
          <p:cNvSpPr txBox="1"/>
          <p:nvPr/>
        </p:nvSpPr>
        <p:spPr>
          <a:xfrm>
            <a:off x="2330398" y="3611488"/>
            <a:ext cx="513410" cy="1878311"/>
          </a:xfrm>
          <a:prstGeom prst="rect">
            <a:avLst/>
          </a:prstGeom>
          <a:noFill/>
        </p:spPr>
        <p:txBody>
          <a:bodyPr vert="wordArtVertRtl" wrap="square" rtlCol="0">
            <a:spAutoFit/>
          </a:bodyPr>
          <a:lstStyle/>
          <a:p>
            <a:r>
              <a:rPr kumimoji="1" lang="ja-JP" altLang="en-US" dirty="0" smtClean="0"/>
              <a:t>停止</a:t>
            </a:r>
            <a:endParaRPr kumimoji="1" lang="ja-JP" altLang="en-US" dirty="0"/>
          </a:p>
        </p:txBody>
      </p:sp>
      <p:sp>
        <p:nvSpPr>
          <p:cNvPr id="13" name="テキスト ボックス 12"/>
          <p:cNvSpPr txBox="1"/>
          <p:nvPr/>
        </p:nvSpPr>
        <p:spPr>
          <a:xfrm>
            <a:off x="395536" y="5917922"/>
            <a:ext cx="8640960" cy="461665"/>
          </a:xfrm>
          <a:prstGeom prst="rect">
            <a:avLst/>
          </a:prstGeom>
          <a:noFill/>
        </p:spPr>
        <p:txBody>
          <a:bodyPr wrap="square" rtlCol="0">
            <a:spAutoFit/>
          </a:bodyPr>
          <a:lstStyle/>
          <a:p>
            <a:r>
              <a:rPr kumimoji="1" lang="ja-JP" altLang="en-US" b="1" dirty="0" smtClean="0">
                <a:latin typeface="メイリオ" pitchFamily="50" charset="-128"/>
                <a:ea typeface="メイリオ" pitchFamily="50" charset="-128"/>
                <a:cs typeface="メイリオ" pitchFamily="50" charset="-128"/>
              </a:rPr>
              <a:t>ルールの編集、出力の設定を行う場合は</a:t>
            </a:r>
            <a:r>
              <a:rPr kumimoji="1" lang="ja-JP" altLang="en-US" sz="2400" b="1" dirty="0" smtClean="0">
                <a:solidFill>
                  <a:srgbClr val="FF0000"/>
                </a:solidFill>
                <a:latin typeface="メイリオ" pitchFamily="50" charset="-128"/>
                <a:ea typeface="メイリオ" pitchFamily="50" charset="-128"/>
                <a:cs typeface="メイリオ" pitchFamily="50" charset="-128"/>
              </a:rPr>
              <a:t>「停止」</a:t>
            </a:r>
            <a:r>
              <a:rPr kumimoji="1" lang="ja-JP" altLang="en-US" b="1" dirty="0" smtClean="0">
                <a:latin typeface="メイリオ" pitchFamily="50" charset="-128"/>
                <a:ea typeface="メイリオ" pitchFamily="50" charset="-128"/>
                <a:cs typeface="メイリオ" pitchFamily="50" charset="-128"/>
              </a:rPr>
              <a:t>状態である必要があります</a:t>
            </a:r>
            <a:endParaRPr kumimoji="1" lang="ja-JP" altLang="en-US" b="1" dirty="0">
              <a:latin typeface="メイリオ" pitchFamily="50" charset="-128"/>
              <a:ea typeface="メイリオ" pitchFamily="50" charset="-128"/>
              <a:cs typeface="メイリオ" pitchFamily="50" charset="-128"/>
            </a:endParaRPr>
          </a:p>
        </p:txBody>
      </p:sp>
      <p:sp>
        <p:nvSpPr>
          <p:cNvPr id="14" name="テキスト ボックス 13"/>
          <p:cNvSpPr txBox="1"/>
          <p:nvPr/>
        </p:nvSpPr>
        <p:spPr>
          <a:xfrm>
            <a:off x="5868144" y="4808424"/>
            <a:ext cx="1584176" cy="369332"/>
          </a:xfrm>
          <a:prstGeom prst="rect">
            <a:avLst/>
          </a:prstGeom>
          <a:solidFill>
            <a:srgbClr val="FFFF00"/>
          </a:solidFill>
          <a:ln>
            <a:solidFill>
              <a:schemeClr val="tx1">
                <a:lumMod val="85000"/>
                <a:lumOff val="15000"/>
              </a:schemeClr>
            </a:solidFill>
          </a:ln>
          <a:effectLst>
            <a:outerShdw blurRad="50800" dist="38100" dir="2700000" algn="tl" rotWithShape="0">
              <a:prstClr val="black">
                <a:alpha val="40000"/>
              </a:prstClr>
            </a:outerShdw>
          </a:effectLst>
        </p:spPr>
        <p:txBody>
          <a:bodyPr wrap="square" rtlCol="0">
            <a:spAutoFit/>
          </a:bodyPr>
          <a:lstStyle/>
          <a:p>
            <a:pPr algn="ctr"/>
            <a:r>
              <a:rPr kumimoji="1" lang="ja-JP" altLang="en-US" dirty="0" smtClean="0"/>
              <a:t>マップ画面</a:t>
            </a:r>
            <a:endParaRPr kumimoji="1" lang="ja-JP" altLang="en-US" dirty="0"/>
          </a:p>
        </p:txBody>
      </p:sp>
    </p:spTree>
    <p:extLst>
      <p:ext uri="{BB962C8B-B14F-4D97-AF65-F5344CB8AC3E}">
        <p14:creationId xmlns:p14="http://schemas.microsoft.com/office/powerpoint/2010/main" val="37178322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dirty="0"/>
              <a:t>TIPS</a:t>
            </a:r>
            <a:r>
              <a:rPr lang="ja-JP" altLang="en-US" dirty="0"/>
              <a:t>：シミュレーション速度を調整する</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24</a:t>
            </a:fld>
            <a:endParaRPr kumimoji="1" lang="ja-JP" altLang="en-US" dirty="0"/>
          </a:p>
        </p:txBody>
      </p:sp>
      <p:sp>
        <p:nvSpPr>
          <p:cNvPr id="7" name="コンテンツ プレースホルダー 2"/>
          <p:cNvSpPr txBox="1">
            <a:spLocks/>
          </p:cNvSpPr>
          <p:nvPr/>
        </p:nvSpPr>
        <p:spPr bwMode="auto">
          <a:xfrm>
            <a:off x="395536" y="980728"/>
            <a:ext cx="8712968" cy="23042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1" fontAlgn="base" hangingPunct="1">
              <a:spcBef>
                <a:spcPct val="20000"/>
              </a:spcBef>
              <a:spcAft>
                <a:spcPct val="0"/>
              </a:spcAft>
              <a:buClr>
                <a:srgbClr val="111987"/>
              </a:buClr>
              <a:buFont typeface="Wingdings" pitchFamily="2" charset="2"/>
              <a:buChar char="n"/>
              <a:defRPr kumimoji="1" sz="1800">
                <a:solidFill>
                  <a:schemeClr val="tx1"/>
                </a:solidFill>
                <a:latin typeface="Times New Roman" pitchFamily="18" charset="0"/>
                <a:ea typeface="+mn-ea"/>
                <a:cs typeface="Times New Roman" pitchFamily="18" charset="0"/>
              </a:defRPr>
            </a:lvl1pPr>
            <a:lvl2pPr marL="714375" indent="-263525" algn="l" rtl="0" eaLnBrk="1" fontAlgn="base" hangingPunct="1">
              <a:spcBef>
                <a:spcPct val="20000"/>
              </a:spcBef>
              <a:spcAft>
                <a:spcPct val="0"/>
              </a:spcAft>
              <a:buClr>
                <a:srgbClr val="111987"/>
              </a:buClr>
              <a:buFont typeface="Wingdings" pitchFamily="2" charset="2"/>
              <a:buChar char="p"/>
              <a:defRPr kumimoji="1" sz="1600">
                <a:solidFill>
                  <a:schemeClr val="tx1"/>
                </a:solidFill>
                <a:latin typeface="Times New Roman" pitchFamily="18" charset="0"/>
                <a:ea typeface="+mn-ea"/>
                <a:cs typeface="Times New Roman" pitchFamily="18" charset="0"/>
              </a:defRPr>
            </a:lvl2pPr>
            <a:lvl3pPr marL="1122363" indent="-228600" algn="l" rtl="0" eaLnBrk="1" fontAlgn="base" hangingPunct="1">
              <a:spcBef>
                <a:spcPct val="20000"/>
              </a:spcBef>
              <a:spcAft>
                <a:spcPct val="0"/>
              </a:spcAft>
              <a:buClr>
                <a:srgbClr val="FF6600"/>
              </a:buClr>
              <a:buFont typeface="Wingdings 3" pitchFamily="18" charset="2"/>
              <a:buChar char="Æ"/>
              <a:defRPr kumimoji="1" sz="1400">
                <a:solidFill>
                  <a:schemeClr val="tx1"/>
                </a:solidFill>
                <a:latin typeface="Times New Roman" pitchFamily="18" charset="0"/>
                <a:ea typeface="+mn-ea"/>
                <a:cs typeface="Times New Roman" pitchFamily="18" charset="0"/>
              </a:defRPr>
            </a:lvl3pPr>
            <a:lvl4pPr marL="1530350" indent="-228600" algn="l" rtl="0" eaLnBrk="1" fontAlgn="base" hangingPunct="1">
              <a:spcBef>
                <a:spcPct val="20000"/>
              </a:spcBef>
              <a:spcAft>
                <a:spcPct val="0"/>
              </a:spcAft>
              <a:buClr>
                <a:srgbClr val="FF6600"/>
              </a:buClr>
              <a:buFont typeface="Wingdings 2" pitchFamily="18" charset="2"/>
              <a:buChar char="R"/>
              <a:defRPr kumimoji="1" sz="1200">
                <a:solidFill>
                  <a:schemeClr val="tx1"/>
                </a:solidFill>
                <a:latin typeface="Times New Roman" pitchFamily="18" charset="0"/>
                <a:ea typeface="+mn-ea"/>
                <a:cs typeface="Times New Roman" pitchFamily="18" charset="0"/>
              </a:defRPr>
            </a:lvl4pPr>
            <a:lvl5pPr marL="1885950" indent="-176213" algn="l" rtl="0" eaLnBrk="1" fontAlgn="base" hangingPunct="1">
              <a:spcBef>
                <a:spcPct val="20000"/>
              </a:spcBef>
              <a:spcAft>
                <a:spcPct val="0"/>
              </a:spcAft>
              <a:buClr>
                <a:srgbClr val="FF6600"/>
              </a:buClr>
              <a:buFont typeface="Wingdings" pitchFamily="2" charset="2"/>
              <a:buChar char="ü"/>
              <a:defRPr kumimoji="1" sz="1200">
                <a:solidFill>
                  <a:schemeClr val="tx1"/>
                </a:solidFill>
                <a:latin typeface="Times New Roman" pitchFamily="18" charset="0"/>
                <a:ea typeface="+mn-ea"/>
                <a:cs typeface="Times New Roman" pitchFamily="18" charset="0"/>
              </a:defRPr>
            </a:lvl5pPr>
            <a:lvl6pPr marL="23431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6pPr>
            <a:lvl7pPr marL="28003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7pPr>
            <a:lvl8pPr marL="32575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8pPr>
            <a:lvl9pPr marL="37147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9pPr>
          </a:lstStyle>
          <a:p>
            <a:pPr marL="0" indent="0">
              <a:buFont typeface="Wingdings" pitchFamily="2" charset="2"/>
              <a:buNone/>
            </a:pPr>
            <a:r>
              <a:rPr lang="ja-JP" altLang="en-US" sz="2800" dirty="0" smtClean="0"/>
              <a:t>シミュレーション速度が速すぎで結果が見えない・・</a:t>
            </a:r>
            <a:endParaRPr lang="ja-JP" altLang="en-US" dirty="0"/>
          </a:p>
        </p:txBody>
      </p:sp>
      <p:sp>
        <p:nvSpPr>
          <p:cNvPr id="8" name="正方形/長方形 7"/>
          <p:cNvSpPr/>
          <p:nvPr/>
        </p:nvSpPr>
        <p:spPr>
          <a:xfrm>
            <a:off x="323528" y="1755794"/>
            <a:ext cx="5976664" cy="461665"/>
          </a:xfrm>
          <a:prstGeom prst="rect">
            <a:avLst/>
          </a:prstGeom>
        </p:spPr>
        <p:txBody>
          <a:bodyPr wrap="square">
            <a:spAutoFit/>
          </a:bodyPr>
          <a:lstStyle/>
          <a:p>
            <a:pPr algn="ctr"/>
            <a:r>
              <a:rPr lang="ja-JP" altLang="en-US" sz="2400" b="1" dirty="0"/>
              <a:t>スライドバ</a:t>
            </a:r>
            <a:r>
              <a:rPr lang="ja-JP" altLang="en-US" sz="2400" b="1" dirty="0" smtClean="0"/>
              <a:t>ーで実行速度を調整する</a:t>
            </a:r>
            <a:endParaRPr lang="en-US" altLang="ja-JP" sz="2400" b="1" dirty="0"/>
          </a:p>
        </p:txBody>
      </p:sp>
      <p:sp>
        <p:nvSpPr>
          <p:cNvPr id="9" name="下矢印 8"/>
          <p:cNvSpPr/>
          <p:nvPr/>
        </p:nvSpPr>
        <p:spPr>
          <a:xfrm>
            <a:off x="2195736" y="2276871"/>
            <a:ext cx="1152128" cy="504056"/>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kumimoji="1" lang="ja-JP" altLang="en-US"/>
          </a:p>
        </p:txBody>
      </p:sp>
      <p:pic>
        <p:nvPicPr>
          <p:cNvPr id="5" name="図 4"/>
          <p:cNvPicPr>
            <a:picLocks noChangeAspect="1"/>
          </p:cNvPicPr>
          <p:nvPr/>
        </p:nvPicPr>
        <p:blipFill>
          <a:blip r:embed="rId2"/>
          <a:stretch>
            <a:fillRect/>
          </a:stretch>
        </p:blipFill>
        <p:spPr>
          <a:xfrm>
            <a:off x="539552" y="3027807"/>
            <a:ext cx="8234417" cy="1505216"/>
          </a:xfrm>
          <a:prstGeom prst="rect">
            <a:avLst/>
          </a:prstGeom>
        </p:spPr>
      </p:pic>
      <p:sp>
        <p:nvSpPr>
          <p:cNvPr id="15" name="円/楕円 5"/>
          <p:cNvSpPr/>
          <p:nvPr/>
        </p:nvSpPr>
        <p:spPr>
          <a:xfrm>
            <a:off x="4656760" y="3297838"/>
            <a:ext cx="2003472" cy="563209"/>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2483768" y="3941307"/>
            <a:ext cx="5976664" cy="400110"/>
          </a:xfrm>
          <a:prstGeom prst="rect">
            <a:avLst/>
          </a:prstGeom>
        </p:spPr>
        <p:txBody>
          <a:bodyPr wrap="square">
            <a:spAutoFit/>
          </a:bodyPr>
          <a:lstStyle/>
          <a:p>
            <a:pPr algn="ctr"/>
            <a:r>
              <a:rPr lang="ja-JP" altLang="en-US" sz="2000" dirty="0" smtClean="0"/>
              <a:t>右に動かすと、実行速度が遅くなる</a:t>
            </a:r>
            <a:endParaRPr lang="en-US" altLang="ja-JP" sz="2000" dirty="0"/>
          </a:p>
        </p:txBody>
      </p:sp>
    </p:spTree>
    <p:extLst>
      <p:ext uri="{BB962C8B-B14F-4D97-AF65-F5344CB8AC3E}">
        <p14:creationId xmlns:p14="http://schemas.microsoft.com/office/powerpoint/2010/main" val="11071075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dirty="0" smtClean="0"/>
              <a:t>artisoc</a:t>
            </a:r>
            <a:r>
              <a:rPr lang="ja-JP" altLang="en-US" dirty="0" smtClean="0"/>
              <a:t>ヒント</a:t>
            </a:r>
            <a:r>
              <a:rPr lang="en-US" altLang="ja-JP" dirty="0" smtClean="0"/>
              <a:t>_</a:t>
            </a:r>
            <a:r>
              <a:rPr lang="ja-JP" altLang="en-US" dirty="0" smtClean="0"/>
              <a:t>ルールエディタの文字サイズ変更</a:t>
            </a:r>
            <a:endParaRPr kumimoji="1" lang="ja-JP" altLang="en-US" dirty="0"/>
          </a:p>
        </p:txBody>
      </p:sp>
      <p:sp>
        <p:nvSpPr>
          <p:cNvPr id="5" name="コンテンツ プレースホルダー 4"/>
          <p:cNvSpPr>
            <a:spLocks noGrp="1"/>
          </p:cNvSpPr>
          <p:nvPr>
            <p:ph idx="1"/>
          </p:nvPr>
        </p:nvSpPr>
        <p:spPr/>
        <p:txBody>
          <a:bodyPr/>
          <a:lstStyle/>
          <a:p>
            <a:r>
              <a:rPr lang="ja-JP" altLang="en-US" sz="2400" dirty="0"/>
              <a:t>ルールエディタの</a:t>
            </a:r>
            <a:r>
              <a:rPr lang="ja-JP" altLang="en-US" sz="2400" dirty="0" smtClean="0"/>
              <a:t>文字</a:t>
            </a:r>
            <a:r>
              <a:rPr lang="ja-JP" altLang="en-US" sz="2400" dirty="0"/>
              <a:t>を大きくする</a:t>
            </a:r>
            <a:endParaRPr lang="en-US" altLang="ja-JP" sz="2400" dirty="0"/>
          </a:p>
          <a:p>
            <a:pPr lvl="1"/>
            <a:r>
              <a:rPr lang="ja-JP" altLang="en-US" sz="2000" dirty="0"/>
              <a:t>設定 </a:t>
            </a:r>
            <a:r>
              <a:rPr lang="en-US" altLang="ja-JP" sz="2000" dirty="0"/>
              <a:t>&gt; </a:t>
            </a:r>
            <a:r>
              <a:rPr lang="ja-JP" altLang="en-US" sz="2000" dirty="0"/>
              <a:t>その他の設定 </a:t>
            </a:r>
            <a:r>
              <a:rPr lang="en-US" altLang="ja-JP" sz="2000" dirty="0"/>
              <a:t>&gt; </a:t>
            </a:r>
            <a:r>
              <a:rPr lang="ja-JP" altLang="en-US" sz="2000" dirty="0"/>
              <a:t>フォントの指定 </a:t>
            </a:r>
            <a:r>
              <a:rPr lang="en-US" altLang="ja-JP" sz="2000" dirty="0"/>
              <a:t>&gt; </a:t>
            </a:r>
            <a:r>
              <a:rPr lang="ja-JP" altLang="en-US" sz="2000" dirty="0"/>
              <a:t>から編集</a:t>
            </a:r>
          </a:p>
          <a:p>
            <a:endParaRPr kumimoji="1" lang="ja-JP" altLang="en-US" sz="24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25</a:t>
            </a:fld>
            <a:endParaRPr kumimoji="1" lang="ja-JP"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675" y="1863700"/>
            <a:ext cx="8755063" cy="336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正方形/長方形 6"/>
          <p:cNvSpPr/>
          <p:nvPr/>
        </p:nvSpPr>
        <p:spPr>
          <a:xfrm>
            <a:off x="3095836" y="5640755"/>
            <a:ext cx="5080237" cy="369332"/>
          </a:xfrm>
          <a:prstGeom prst="rect">
            <a:avLst/>
          </a:prstGeom>
        </p:spPr>
        <p:txBody>
          <a:bodyPr wrap="none">
            <a:spAutoFit/>
          </a:bodyPr>
          <a:lstStyle/>
          <a:p>
            <a:r>
              <a:rPr lang="ja-JP" altLang="en-US" dirty="0" smtClean="0"/>
              <a:t>ルールエディタの文字が変更されたか確認してみましょう</a:t>
            </a:r>
            <a:endParaRPr lang="ja-JP" altLang="en-US" dirty="0"/>
          </a:p>
        </p:txBody>
      </p:sp>
      <p:sp>
        <p:nvSpPr>
          <p:cNvPr id="8" name="右矢印 7"/>
          <p:cNvSpPr/>
          <p:nvPr/>
        </p:nvSpPr>
        <p:spPr>
          <a:xfrm>
            <a:off x="2591780" y="5612788"/>
            <a:ext cx="504056" cy="425265"/>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372496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a:t>エージェント</a:t>
            </a:r>
            <a:r>
              <a:rPr lang="ja-JP" altLang="en-US" dirty="0" smtClean="0"/>
              <a:t>の属性を定義</a:t>
            </a:r>
            <a:endParaRPr kumimoji="1" lang="ja-JP" altLang="en-US" dirty="0"/>
          </a:p>
        </p:txBody>
      </p:sp>
      <p:sp>
        <p:nvSpPr>
          <p:cNvPr id="5" name="コンテンツ プレースホルダー 4"/>
          <p:cNvSpPr>
            <a:spLocks noGrp="1"/>
          </p:cNvSpPr>
          <p:nvPr>
            <p:ph idx="1"/>
          </p:nvPr>
        </p:nvSpPr>
        <p:spPr/>
        <p:txBody>
          <a:bodyPr/>
          <a:lstStyle/>
          <a:p>
            <a:r>
              <a:rPr lang="ja-JP" altLang="en-US" sz="2800" dirty="0"/>
              <a:t>エージェントが持つ属性（変数）を定義</a:t>
            </a:r>
            <a:endParaRPr lang="en-US" altLang="ja-JP" sz="2800" dirty="0"/>
          </a:p>
          <a:p>
            <a:pPr lvl="1"/>
            <a:r>
              <a:rPr lang="ja-JP" altLang="en-US" sz="2400" dirty="0"/>
              <a:t>「</a:t>
            </a:r>
            <a:r>
              <a:rPr lang="en-US" altLang="ja-JP" sz="2400" dirty="0"/>
              <a:t>speed</a:t>
            </a:r>
            <a:r>
              <a:rPr lang="ja-JP" altLang="en-US" sz="2400" dirty="0"/>
              <a:t>」変数・・・飛ぶ速さのパラメータとする</a:t>
            </a:r>
            <a:endParaRPr lang="en-US" altLang="ja-JP" sz="2400" dirty="0"/>
          </a:p>
          <a:p>
            <a:pPr lvl="2"/>
            <a:r>
              <a:rPr lang="ja-JP" altLang="en-US" sz="2000" dirty="0"/>
              <a:t>実数型</a:t>
            </a:r>
            <a:r>
              <a:rPr lang="en-US" altLang="ja-JP" sz="2000" dirty="0"/>
              <a:t>(Double)</a:t>
            </a:r>
          </a:p>
          <a:p>
            <a:endParaRPr kumimoji="1" lang="ja-JP" altLang="en-US" sz="28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26</a:t>
            </a:fld>
            <a:endParaRPr kumimoji="1" lang="ja-JP" altLang="en-US" dirty="0"/>
          </a:p>
        </p:txBody>
      </p:sp>
      <p:pic>
        <p:nvPicPr>
          <p:cNvPr id="6"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440" t="5556" r="58790" b="5556"/>
          <a:stretch/>
        </p:blipFill>
        <p:spPr bwMode="auto">
          <a:xfrm>
            <a:off x="179512" y="2924944"/>
            <a:ext cx="2240673"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テキスト ボックス 6"/>
          <p:cNvSpPr txBox="1"/>
          <p:nvPr/>
        </p:nvSpPr>
        <p:spPr>
          <a:xfrm>
            <a:off x="6300192" y="4329915"/>
            <a:ext cx="2843808" cy="2000548"/>
          </a:xfrm>
          <a:prstGeom prst="rect">
            <a:avLst/>
          </a:prstGeom>
          <a:noFill/>
        </p:spPr>
        <p:txBody>
          <a:bodyPr wrap="square" rtlCol="0">
            <a:spAutoFit/>
          </a:bodyPr>
          <a:lstStyle/>
          <a:p>
            <a:r>
              <a:rPr kumimoji="1" lang="ja-JP" altLang="en-US" dirty="0" smtClean="0"/>
              <a:t>以下の属性は初めから定義されている</a:t>
            </a:r>
            <a:endParaRPr kumimoji="1" lang="en-US" altLang="ja-JP" dirty="0" smtClean="0"/>
          </a:p>
          <a:p>
            <a:endParaRPr kumimoji="1" lang="en-US" altLang="ja-JP" dirty="0" smtClean="0"/>
          </a:p>
          <a:p>
            <a:r>
              <a:rPr kumimoji="1" lang="ja-JP" altLang="en-US" sz="1400" b="1" dirty="0" smtClean="0"/>
              <a:t>「</a:t>
            </a:r>
            <a:r>
              <a:rPr kumimoji="1" lang="en-US" altLang="ja-JP" sz="1400" b="1" dirty="0" smtClean="0"/>
              <a:t>ID</a:t>
            </a:r>
            <a:r>
              <a:rPr kumimoji="1" lang="ja-JP" altLang="en-US" sz="1400" b="1" dirty="0" smtClean="0"/>
              <a:t>」</a:t>
            </a:r>
            <a:r>
              <a:rPr kumimoji="1" lang="ja-JP" altLang="en-US" sz="1400" dirty="0" smtClean="0"/>
              <a:t>・・・エージェントを識別する値</a:t>
            </a:r>
            <a:endParaRPr kumimoji="1" lang="en-US" altLang="ja-JP" sz="1400" dirty="0" smtClean="0"/>
          </a:p>
          <a:p>
            <a:r>
              <a:rPr lang="ja-JP" altLang="en-US" sz="1400" b="1" dirty="0" smtClean="0"/>
              <a:t>「</a:t>
            </a:r>
            <a:r>
              <a:rPr lang="en-US" altLang="ja-JP" sz="1400" b="1" dirty="0" smtClean="0"/>
              <a:t>X</a:t>
            </a:r>
            <a:r>
              <a:rPr lang="ja-JP" altLang="en-US" sz="1400" b="1" dirty="0" smtClean="0"/>
              <a:t>」</a:t>
            </a:r>
            <a:r>
              <a:rPr lang="ja-JP" altLang="en-US" sz="1400" dirty="0" smtClean="0"/>
              <a:t>・・</a:t>
            </a:r>
            <a:r>
              <a:rPr lang="en-US" altLang="ja-JP" sz="1400" dirty="0" smtClean="0"/>
              <a:t>X</a:t>
            </a:r>
            <a:r>
              <a:rPr lang="ja-JP" altLang="en-US" sz="1400" dirty="0" smtClean="0"/>
              <a:t>座標</a:t>
            </a:r>
            <a:endParaRPr lang="en-US" altLang="ja-JP" sz="1400" dirty="0" smtClean="0"/>
          </a:p>
          <a:p>
            <a:r>
              <a:rPr kumimoji="1" lang="ja-JP" altLang="en-US" sz="1400" b="1" dirty="0" smtClean="0"/>
              <a:t>「</a:t>
            </a:r>
            <a:r>
              <a:rPr kumimoji="1" lang="en-US" altLang="ja-JP" sz="1400" b="1" dirty="0" smtClean="0"/>
              <a:t>Y</a:t>
            </a:r>
            <a:r>
              <a:rPr kumimoji="1" lang="ja-JP" altLang="en-US" sz="1400" b="1" dirty="0" smtClean="0"/>
              <a:t>」</a:t>
            </a:r>
            <a:r>
              <a:rPr kumimoji="1" lang="ja-JP" altLang="en-US" sz="1400" dirty="0" smtClean="0"/>
              <a:t>・・</a:t>
            </a:r>
            <a:r>
              <a:rPr kumimoji="1" lang="en-US" altLang="ja-JP" sz="1400" dirty="0" smtClean="0"/>
              <a:t>Y</a:t>
            </a:r>
            <a:r>
              <a:rPr kumimoji="1" lang="ja-JP" altLang="en-US" sz="1400" dirty="0" smtClean="0"/>
              <a:t>座標</a:t>
            </a:r>
            <a:endParaRPr kumimoji="1" lang="en-US" altLang="ja-JP" sz="1400" dirty="0" smtClean="0"/>
          </a:p>
          <a:p>
            <a:r>
              <a:rPr lang="ja-JP" altLang="en-US" sz="1400" b="1" dirty="0" smtClean="0"/>
              <a:t>「</a:t>
            </a:r>
            <a:r>
              <a:rPr lang="en-US" altLang="ja-JP" sz="1400" b="1" dirty="0" smtClean="0"/>
              <a:t>Layer</a:t>
            </a:r>
            <a:r>
              <a:rPr lang="ja-JP" altLang="en-US" sz="1400" b="1" dirty="0" smtClean="0"/>
              <a:t>」</a:t>
            </a:r>
            <a:r>
              <a:rPr lang="ja-JP" altLang="en-US" sz="1400" dirty="0" smtClean="0"/>
              <a:t>・</a:t>
            </a:r>
            <a:r>
              <a:rPr lang="ja-JP" altLang="en-US" sz="1400" dirty="0"/>
              <a:t>・</a:t>
            </a:r>
            <a:r>
              <a:rPr lang="ja-JP" altLang="en-US" sz="1400" dirty="0" smtClean="0"/>
              <a:t>・存在するレイヤ</a:t>
            </a:r>
            <a:endParaRPr lang="en-US" altLang="ja-JP" sz="1400" dirty="0" smtClean="0"/>
          </a:p>
          <a:p>
            <a:r>
              <a:rPr kumimoji="1" lang="ja-JP" altLang="en-US" sz="1400" b="1" dirty="0" smtClean="0"/>
              <a:t>「</a:t>
            </a:r>
            <a:r>
              <a:rPr kumimoji="1" lang="en-US" altLang="ja-JP" sz="1400" b="1" dirty="0" smtClean="0"/>
              <a:t>Direction</a:t>
            </a:r>
            <a:r>
              <a:rPr kumimoji="1" lang="ja-JP" altLang="en-US" sz="1400" b="1" dirty="0" smtClean="0"/>
              <a:t>」</a:t>
            </a:r>
            <a:r>
              <a:rPr kumimoji="1" lang="ja-JP" altLang="en-US" sz="1400" dirty="0" smtClean="0"/>
              <a:t>・・・向き</a:t>
            </a:r>
            <a:r>
              <a:rPr kumimoji="1" lang="en-US" altLang="ja-JP" sz="1400" dirty="0" smtClean="0"/>
              <a:t>(0</a:t>
            </a:r>
            <a:r>
              <a:rPr kumimoji="1" lang="ja-JP" altLang="en-US" sz="1400" dirty="0" smtClean="0"/>
              <a:t>～</a:t>
            </a:r>
            <a:r>
              <a:rPr kumimoji="1" lang="en-US" altLang="ja-JP" sz="1400" dirty="0" smtClean="0"/>
              <a:t>360)</a:t>
            </a:r>
          </a:p>
        </p:txBody>
      </p:sp>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7163" y="3199432"/>
            <a:ext cx="3095625"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左矢印 8"/>
          <p:cNvSpPr/>
          <p:nvPr/>
        </p:nvSpPr>
        <p:spPr bwMode="auto">
          <a:xfrm rot="2775386">
            <a:off x="1624959" y="4910455"/>
            <a:ext cx="468362" cy="296259"/>
          </a:xfrm>
          <a:prstGeom prst="leftArrow">
            <a:avLst>
              <a:gd name="adj1" fmla="val 27770"/>
              <a:gd name="adj2" fmla="val 113641"/>
            </a:avLst>
          </a:prstGeom>
          <a:ln>
            <a:headEnd type="none" w="med" len="med"/>
            <a:tailEnd type="none" w="med" len="med"/>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grpSp>
        <p:nvGrpSpPr>
          <p:cNvPr id="10" name="グループ化 9"/>
          <p:cNvGrpSpPr/>
          <p:nvPr/>
        </p:nvGrpSpPr>
        <p:grpSpPr>
          <a:xfrm>
            <a:off x="2282680" y="4420934"/>
            <a:ext cx="648072" cy="729883"/>
            <a:chOff x="3491880" y="2204864"/>
            <a:chExt cx="648072" cy="729883"/>
          </a:xfrm>
        </p:grpSpPr>
        <p:sp>
          <p:nvSpPr>
            <p:cNvPr id="11" name="山形 10"/>
            <p:cNvSpPr/>
            <p:nvPr/>
          </p:nvSpPr>
          <p:spPr bwMode="auto">
            <a:xfrm>
              <a:off x="3491880" y="2204864"/>
              <a:ext cx="360040" cy="729883"/>
            </a:xfrm>
            <a:prstGeom prst="chevron">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sp>
          <p:nvSpPr>
            <p:cNvPr id="12" name="山形 11"/>
            <p:cNvSpPr/>
            <p:nvPr/>
          </p:nvSpPr>
          <p:spPr bwMode="auto">
            <a:xfrm>
              <a:off x="3779912" y="2204864"/>
              <a:ext cx="360040" cy="729883"/>
            </a:xfrm>
            <a:prstGeom prst="chevron">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grpSp>
    </p:spTree>
    <p:extLst>
      <p:ext uri="{BB962C8B-B14F-4D97-AF65-F5344CB8AC3E}">
        <p14:creationId xmlns:p14="http://schemas.microsoft.com/office/powerpoint/2010/main" val="19817739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250825" y="158720"/>
            <a:ext cx="8642350" cy="400110"/>
          </a:xfrm>
        </p:spPr>
        <p:txBody>
          <a:bodyPr/>
          <a:lstStyle/>
          <a:p>
            <a:r>
              <a:rPr lang="ja-JP" altLang="en-US" dirty="0"/>
              <a:t>進む速さを</a:t>
            </a:r>
            <a:r>
              <a:rPr lang="ja-JP" altLang="en-US" dirty="0" smtClean="0"/>
              <a:t>変え</a:t>
            </a:r>
            <a:r>
              <a:rPr lang="ja-JP" altLang="en-US" dirty="0"/>
              <a:t>る</a:t>
            </a:r>
            <a:endParaRPr kumimoji="1" lang="ja-JP" altLang="en-US" dirty="0"/>
          </a:p>
        </p:txBody>
      </p:sp>
      <p:sp>
        <p:nvSpPr>
          <p:cNvPr id="5" name="コンテンツ プレースホルダー 4"/>
          <p:cNvSpPr>
            <a:spLocks noGrp="1"/>
          </p:cNvSpPr>
          <p:nvPr>
            <p:ph idx="1"/>
          </p:nvPr>
        </p:nvSpPr>
        <p:spPr/>
        <p:txBody>
          <a:bodyPr/>
          <a:lstStyle/>
          <a:p>
            <a:r>
              <a:rPr lang="ja-JP" altLang="en-US" sz="2800" dirty="0" smtClean="0"/>
              <a:t>進む</a:t>
            </a:r>
            <a:r>
              <a:rPr lang="ja-JP" altLang="en-US" sz="2800" dirty="0"/>
              <a:t>速さをエージェントの変数「</a:t>
            </a:r>
            <a:r>
              <a:rPr lang="en-US" altLang="ja-JP" sz="2800" dirty="0"/>
              <a:t>speed</a:t>
            </a:r>
            <a:r>
              <a:rPr lang="ja-JP" altLang="en-US" sz="2800" dirty="0"/>
              <a:t>」の値とする</a:t>
            </a:r>
            <a:endParaRPr lang="en-US" altLang="ja-JP" sz="2800" dirty="0"/>
          </a:p>
          <a:p>
            <a:pPr lvl="1"/>
            <a:r>
              <a:rPr lang="ja-JP" altLang="en-US" sz="2400" dirty="0"/>
              <a:t>エージェントの初期設定ルール（</a:t>
            </a:r>
            <a:r>
              <a:rPr lang="en-US" altLang="ja-JP" sz="2400" dirty="0" err="1"/>
              <a:t>Agt_Init</a:t>
            </a:r>
            <a:r>
              <a:rPr lang="en-US" altLang="ja-JP" sz="2400" dirty="0"/>
              <a:t>)</a:t>
            </a:r>
            <a:r>
              <a:rPr lang="ja-JP" altLang="en-US" sz="2400" dirty="0"/>
              <a:t>で変数「</a:t>
            </a:r>
            <a:r>
              <a:rPr lang="en-US" altLang="ja-JP" sz="2400" dirty="0"/>
              <a:t>speed</a:t>
            </a:r>
            <a:r>
              <a:rPr lang="ja-JP" altLang="en-US" sz="2400" dirty="0"/>
              <a:t>」に進む速度の値を設定</a:t>
            </a:r>
            <a:endParaRPr lang="en-US" altLang="ja-JP" sz="2400" dirty="0"/>
          </a:p>
          <a:p>
            <a:pPr lvl="1"/>
            <a:r>
              <a:rPr lang="en-US" altLang="ja-JP" sz="2400" dirty="0"/>
              <a:t>Forward</a:t>
            </a:r>
            <a:r>
              <a:rPr lang="ja-JP" altLang="en-US" sz="2400" dirty="0"/>
              <a:t>関数の引数にエージェントの変数「</a:t>
            </a:r>
            <a:r>
              <a:rPr lang="en-US" altLang="ja-JP" sz="2400" dirty="0"/>
              <a:t>speed</a:t>
            </a:r>
            <a:r>
              <a:rPr lang="ja-JP" altLang="en-US" sz="2400" dirty="0"/>
              <a:t>」を指定</a:t>
            </a:r>
            <a:r>
              <a:rPr lang="ja-JP" altLang="en-US" sz="2400" dirty="0" smtClean="0"/>
              <a:t>する</a:t>
            </a:r>
            <a:endParaRPr lang="en-US" altLang="ja-JP" sz="2400" dirty="0" smtClean="0"/>
          </a:p>
          <a:p>
            <a:pPr lvl="1"/>
            <a:r>
              <a:rPr lang="en-US" altLang="ja-JP" sz="2400" dirty="0" err="1" smtClean="0"/>
              <a:t>Agt_Init</a:t>
            </a:r>
            <a:r>
              <a:rPr lang="ja-JP" altLang="en-US" sz="2400" dirty="0" smtClean="0"/>
              <a:t>で「</a:t>
            </a:r>
            <a:r>
              <a:rPr lang="en-US" altLang="ja-JP" sz="2400" dirty="0" smtClean="0"/>
              <a:t>Speed</a:t>
            </a:r>
            <a:r>
              <a:rPr lang="ja-JP" altLang="en-US" sz="2400" dirty="0" smtClean="0"/>
              <a:t>」に</a:t>
            </a:r>
            <a:r>
              <a:rPr lang="en-US" altLang="ja-JP" sz="2400" dirty="0" smtClean="0"/>
              <a:t>0.01</a:t>
            </a:r>
            <a:r>
              <a:rPr lang="ja-JP" altLang="en-US" sz="2400" dirty="0" smtClean="0"/>
              <a:t>を代入</a:t>
            </a:r>
            <a:endParaRPr lang="ja-JP" altLang="en-US" sz="2400" dirty="0"/>
          </a:p>
          <a:p>
            <a:endParaRPr kumimoji="1" lang="en-US" altLang="ja-JP" dirty="0" smtClean="0"/>
          </a:p>
          <a:p>
            <a:pPr lvl="1"/>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27</a:t>
            </a:fld>
            <a:endParaRPr kumimoji="1" lang="ja-JP" altLang="en-US" dirty="0"/>
          </a:p>
        </p:txBody>
      </p:sp>
      <p:grpSp>
        <p:nvGrpSpPr>
          <p:cNvPr id="13" name="グループ化 12"/>
          <p:cNvGrpSpPr/>
          <p:nvPr/>
        </p:nvGrpSpPr>
        <p:grpSpPr>
          <a:xfrm>
            <a:off x="2195736" y="3182874"/>
            <a:ext cx="2638797" cy="3387163"/>
            <a:chOff x="1501155" y="2398089"/>
            <a:chExt cx="3981450" cy="4171950"/>
          </a:xfrm>
        </p:grpSpPr>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99" t="15911" r="1687" b="4015"/>
            <a:stretch/>
          </p:blipFill>
          <p:spPr bwMode="auto">
            <a:xfrm>
              <a:off x="1501155" y="2398089"/>
              <a:ext cx="3981450" cy="417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直線コネクタ 7"/>
            <p:cNvCxnSpPr/>
            <p:nvPr/>
          </p:nvCxnSpPr>
          <p:spPr>
            <a:xfrm>
              <a:off x="1861195" y="4558329"/>
              <a:ext cx="1944216" cy="0"/>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2797299" y="5782465"/>
              <a:ext cx="1152128" cy="0"/>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14" name="グループ化 13"/>
          <p:cNvGrpSpPr/>
          <p:nvPr/>
        </p:nvGrpSpPr>
        <p:grpSpPr>
          <a:xfrm>
            <a:off x="5688369" y="3501008"/>
            <a:ext cx="2293504" cy="2853108"/>
            <a:chOff x="5688371" y="3392494"/>
            <a:chExt cx="2293504" cy="2853108"/>
          </a:xfrm>
        </p:grpSpPr>
        <p:sp>
          <p:nvSpPr>
            <p:cNvPr id="10" name="角丸四角形吹き出し 9"/>
            <p:cNvSpPr/>
            <p:nvPr/>
          </p:nvSpPr>
          <p:spPr>
            <a:xfrm>
              <a:off x="5688371" y="3392494"/>
              <a:ext cx="2293504" cy="2853108"/>
            </a:xfrm>
            <a:prstGeom prst="wedgeRoundRectCallout">
              <a:avLst>
                <a:gd name="adj1" fmla="val -129445"/>
                <a:gd name="adj2" fmla="val 4354"/>
                <a:gd name="adj3" fmla="val 16667"/>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126" t="21137" r="15712" b="11347"/>
            <a:stretch/>
          </p:blipFill>
          <p:spPr bwMode="auto">
            <a:xfrm>
              <a:off x="5915214" y="3474990"/>
              <a:ext cx="1839817" cy="2688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角丸四角形 11"/>
            <p:cNvSpPr/>
            <p:nvPr/>
          </p:nvSpPr>
          <p:spPr>
            <a:xfrm>
              <a:off x="6475082" y="4916112"/>
              <a:ext cx="720080" cy="288032"/>
            </a:xfrm>
            <a:prstGeom prst="round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3741764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変数について</a:t>
            </a:r>
            <a:endParaRPr kumimoji="1" lang="ja-JP" altLang="en-US" dirty="0"/>
          </a:p>
        </p:txBody>
      </p:sp>
      <p:sp>
        <p:nvSpPr>
          <p:cNvPr id="5" name="コンテンツ プレースホルダー 4"/>
          <p:cNvSpPr>
            <a:spLocks noGrp="1"/>
          </p:cNvSpPr>
          <p:nvPr>
            <p:ph idx="1"/>
          </p:nvPr>
        </p:nvSpPr>
        <p:spPr/>
        <p:txBody>
          <a:bodyPr/>
          <a:lstStyle/>
          <a:p>
            <a:pPr marL="0" indent="0" algn="ctr">
              <a:buNone/>
            </a:pPr>
            <a:r>
              <a:rPr lang="ja-JP" altLang="en-US" sz="2400" dirty="0"/>
              <a:t>値を一時的に格納しておくための箱</a:t>
            </a:r>
          </a:p>
          <a:p>
            <a:pPr marL="0" indent="0" algn="ctr">
              <a:buNone/>
            </a:pPr>
            <a:r>
              <a:rPr lang="ja-JP" altLang="en-US" sz="2400" dirty="0"/>
              <a:t>格納する値の種類によって型を設定する</a:t>
            </a:r>
          </a:p>
          <a:p>
            <a:r>
              <a:rPr lang="ja-JP" altLang="en-US" sz="2400" dirty="0"/>
              <a:t>変数の種類</a:t>
            </a:r>
            <a:endParaRPr lang="en-US" altLang="ja-JP" sz="2000" dirty="0"/>
          </a:p>
          <a:p>
            <a:pPr lvl="1"/>
            <a:r>
              <a:rPr lang="en-US" altLang="ja-JP" sz="1800" dirty="0"/>
              <a:t>Universe</a:t>
            </a:r>
            <a:r>
              <a:rPr lang="ja-JP" altLang="en-US" sz="1800" dirty="0"/>
              <a:t>変数　・・・ </a:t>
            </a:r>
            <a:r>
              <a:rPr lang="en-US" altLang="ja-JP" sz="1800" dirty="0"/>
              <a:t>Universe</a:t>
            </a:r>
            <a:r>
              <a:rPr lang="ja-JP" altLang="en-US" sz="1800" dirty="0"/>
              <a:t>直下に定義される変数</a:t>
            </a:r>
            <a:r>
              <a:rPr lang="en-US" altLang="ja-JP" sz="1800" dirty="0"/>
              <a:t>(ex.</a:t>
            </a:r>
            <a:r>
              <a:rPr lang="ja-JP" altLang="en-US" sz="1800" dirty="0"/>
              <a:t>下図の変数</a:t>
            </a:r>
            <a:r>
              <a:rPr lang="en-US" altLang="ja-JP" sz="1800" dirty="0"/>
              <a:t>A)</a:t>
            </a:r>
          </a:p>
          <a:p>
            <a:pPr lvl="1"/>
            <a:r>
              <a:rPr lang="ja-JP" altLang="en-US" sz="1800" dirty="0"/>
              <a:t>空間変数　　　・・・・空間直下に定義される変数</a:t>
            </a:r>
            <a:r>
              <a:rPr lang="en-US" altLang="ja-JP" sz="1800" dirty="0"/>
              <a:t>(ex.</a:t>
            </a:r>
            <a:r>
              <a:rPr lang="ja-JP" altLang="en-US" sz="1800" dirty="0"/>
              <a:t>下図の変数</a:t>
            </a:r>
            <a:r>
              <a:rPr lang="en-US" altLang="ja-JP" sz="1800" dirty="0"/>
              <a:t>B)</a:t>
            </a:r>
          </a:p>
          <a:p>
            <a:pPr lvl="1"/>
            <a:r>
              <a:rPr lang="ja-JP" altLang="en-US" sz="1800" dirty="0"/>
              <a:t>エージェント変数・・エージェント型直下に定義される変数</a:t>
            </a:r>
            <a:r>
              <a:rPr lang="en-US" altLang="ja-JP" sz="1800" dirty="0"/>
              <a:t>(ex.</a:t>
            </a:r>
            <a:r>
              <a:rPr lang="ja-JP" altLang="en-US" sz="1800" dirty="0"/>
              <a:t>下図の変数</a:t>
            </a:r>
            <a:r>
              <a:rPr lang="en-US" altLang="ja-JP" sz="1800" dirty="0"/>
              <a:t>C</a:t>
            </a:r>
            <a:r>
              <a:rPr lang="ja-JP" altLang="en-US" sz="1800" dirty="0"/>
              <a:t>）</a:t>
            </a:r>
            <a:endParaRPr lang="en-US" altLang="ja-JP" sz="1800" dirty="0"/>
          </a:p>
          <a:p>
            <a:pPr lvl="1"/>
            <a:r>
              <a:rPr lang="ja-JP" altLang="en-US" sz="1800" dirty="0"/>
              <a:t>ローカル変数　・・・ルール上で定義される変数（</a:t>
            </a:r>
            <a:r>
              <a:rPr lang="en-US" altLang="ja-JP" sz="1800" dirty="0"/>
              <a:t>ex.</a:t>
            </a:r>
            <a:r>
              <a:rPr lang="ja-JP" altLang="en-US" sz="1800" dirty="0"/>
              <a:t>下図の変数</a:t>
            </a:r>
            <a:r>
              <a:rPr lang="en-US" altLang="ja-JP" sz="1800" dirty="0"/>
              <a:t>D)</a:t>
            </a:r>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28</a:t>
            </a:fld>
            <a:endParaRPr kumimoji="1" lang="ja-JP" altLang="en-US"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3573016"/>
            <a:ext cx="5683002" cy="287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円/楕円 6"/>
          <p:cNvSpPr/>
          <p:nvPr/>
        </p:nvSpPr>
        <p:spPr>
          <a:xfrm>
            <a:off x="539552" y="5369451"/>
            <a:ext cx="638530" cy="216024"/>
          </a:xfrm>
          <a:prstGeom prst="ellipse">
            <a:avLst/>
          </a:prstGeom>
          <a:noFill/>
          <a:ln w="952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380244" y="5531475"/>
            <a:ext cx="638530" cy="216024"/>
          </a:xfrm>
          <a:prstGeom prst="ellipse">
            <a:avLst/>
          </a:prstGeom>
          <a:noFill/>
          <a:ln w="952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191179" y="5683875"/>
            <a:ext cx="638530" cy="216024"/>
          </a:xfrm>
          <a:prstGeom prst="ellipse">
            <a:avLst/>
          </a:prstGeom>
          <a:noFill/>
          <a:ln w="952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r="18449"/>
          <a:stretch/>
        </p:blipFill>
        <p:spPr bwMode="auto">
          <a:xfrm>
            <a:off x="1763688" y="3857637"/>
            <a:ext cx="3853904" cy="2520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円/楕円 10"/>
          <p:cNvSpPr/>
          <p:nvPr/>
        </p:nvSpPr>
        <p:spPr>
          <a:xfrm>
            <a:off x="2048107" y="4577717"/>
            <a:ext cx="2160240" cy="432048"/>
          </a:xfrm>
          <a:prstGeom prst="ellipse">
            <a:avLst/>
          </a:prstGeom>
          <a:noFill/>
          <a:ln w="952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5796136" y="3552542"/>
            <a:ext cx="3312368" cy="2900794"/>
          </a:xfrm>
          <a:prstGeom prst="rect">
            <a:avLst/>
          </a:prstGeom>
          <a:noFill/>
        </p:spPr>
        <p:txBody>
          <a:bodyPr wrap="square" rtlCol="0">
            <a:spAutoFit/>
          </a:bodyPr>
          <a:lstStyle/>
          <a:p>
            <a:r>
              <a:rPr lang="ja-JP" altLang="en-US" b="1" u="sng" dirty="0"/>
              <a:t>変数</a:t>
            </a:r>
            <a:r>
              <a:rPr lang="ja-JP" altLang="en-US" b="1" u="sng" dirty="0" smtClean="0"/>
              <a:t>の型</a:t>
            </a:r>
            <a:endParaRPr lang="en-US" altLang="ja-JP" b="1" u="sng" dirty="0" smtClean="0"/>
          </a:p>
          <a:p>
            <a:pPr marL="285750" indent="-285750">
              <a:buFont typeface="Arial" pitchFamily="34" charset="0"/>
              <a:buChar char="•"/>
            </a:pPr>
            <a:r>
              <a:rPr kumimoji="1" lang="ja-JP" altLang="en-US" dirty="0" smtClean="0"/>
              <a:t>整数</a:t>
            </a:r>
            <a:r>
              <a:rPr kumimoji="1" lang="en-US" altLang="ja-JP" dirty="0" smtClean="0"/>
              <a:t>	</a:t>
            </a:r>
            <a:r>
              <a:rPr kumimoji="1" lang="ja-JP" altLang="en-US" dirty="0" smtClean="0"/>
              <a:t>・・</a:t>
            </a:r>
            <a:r>
              <a:rPr kumimoji="1" lang="en-US" altLang="ja-JP" b="1" dirty="0" smtClean="0">
                <a:solidFill>
                  <a:srgbClr val="C00000"/>
                </a:solidFill>
              </a:rPr>
              <a:t>Integer</a:t>
            </a:r>
          </a:p>
          <a:p>
            <a:r>
              <a:rPr lang="en-US" altLang="ja-JP" sz="1050" dirty="0" smtClean="0"/>
              <a:t>    </a:t>
            </a:r>
            <a:r>
              <a:rPr lang="ja-JP" altLang="en-US" sz="1050" dirty="0" smtClean="0"/>
              <a:t>格納できる最大値</a:t>
            </a:r>
            <a:r>
              <a:rPr lang="en-US" altLang="ja-JP" sz="1050" dirty="0" smtClean="0"/>
              <a:t>2,147,483,647</a:t>
            </a:r>
            <a:endParaRPr kumimoji="1" lang="en-US" altLang="ja-JP" sz="1050" dirty="0" smtClean="0"/>
          </a:p>
          <a:p>
            <a:pPr marL="285750" indent="-285750">
              <a:buFont typeface="Arial" pitchFamily="34" charset="0"/>
              <a:buChar char="•"/>
            </a:pPr>
            <a:r>
              <a:rPr lang="ja-JP" altLang="en-US" dirty="0" smtClean="0"/>
              <a:t>長整数・・</a:t>
            </a:r>
            <a:r>
              <a:rPr lang="en-US" altLang="ja-JP" b="1" dirty="0" smtClean="0">
                <a:solidFill>
                  <a:srgbClr val="C00000"/>
                </a:solidFill>
              </a:rPr>
              <a:t>Long</a:t>
            </a:r>
            <a:endParaRPr lang="en-US" altLang="ja-JP" b="1" dirty="0">
              <a:solidFill>
                <a:srgbClr val="C00000"/>
              </a:solidFill>
            </a:endParaRPr>
          </a:p>
          <a:p>
            <a:r>
              <a:rPr lang="en-US" altLang="ja-JP" sz="1000" dirty="0" smtClean="0">
                <a:solidFill>
                  <a:prstClr val="black"/>
                </a:solidFill>
              </a:rPr>
              <a:t>    </a:t>
            </a:r>
            <a:r>
              <a:rPr lang="ja-JP" altLang="en-US" sz="1000" dirty="0">
                <a:solidFill>
                  <a:prstClr val="black"/>
                </a:solidFill>
              </a:rPr>
              <a:t>格納できる</a:t>
            </a:r>
            <a:r>
              <a:rPr lang="ja-JP" altLang="en-US" sz="1000" dirty="0" smtClean="0">
                <a:solidFill>
                  <a:prstClr val="black"/>
                </a:solidFill>
              </a:rPr>
              <a:t>最大値</a:t>
            </a:r>
            <a:r>
              <a:rPr lang="en-US" altLang="ja-JP" sz="1000" dirty="0" smtClean="0"/>
              <a:t>9,223,372,036,854,775,807</a:t>
            </a:r>
            <a:endParaRPr lang="en-US" altLang="ja-JP" sz="1000" dirty="0" smtClean="0">
              <a:solidFill>
                <a:prstClr val="black"/>
              </a:solidFill>
            </a:endParaRPr>
          </a:p>
          <a:p>
            <a:pPr marL="285750" indent="-285750">
              <a:buFont typeface="Arial" pitchFamily="34" charset="0"/>
              <a:buChar char="•"/>
            </a:pPr>
            <a:r>
              <a:rPr lang="ja-JP" altLang="en-US" dirty="0" smtClean="0"/>
              <a:t>実数</a:t>
            </a:r>
            <a:r>
              <a:rPr lang="en-US" altLang="ja-JP" dirty="0" smtClean="0"/>
              <a:t>	</a:t>
            </a:r>
            <a:r>
              <a:rPr lang="ja-JP" altLang="en-US" dirty="0" smtClean="0"/>
              <a:t>・・</a:t>
            </a:r>
            <a:r>
              <a:rPr lang="en-US" altLang="ja-JP" b="1" dirty="0" smtClean="0">
                <a:solidFill>
                  <a:srgbClr val="C00000"/>
                </a:solidFill>
              </a:rPr>
              <a:t>Double</a:t>
            </a:r>
          </a:p>
          <a:p>
            <a:pPr marL="285750" indent="-285750">
              <a:buFont typeface="Arial" pitchFamily="34" charset="0"/>
              <a:buChar char="•"/>
            </a:pPr>
            <a:r>
              <a:rPr lang="ja-JP" altLang="en-US" dirty="0" smtClean="0"/>
              <a:t>文字列・・</a:t>
            </a:r>
            <a:r>
              <a:rPr lang="en-US" altLang="ja-JP" b="1" dirty="0" smtClean="0">
                <a:solidFill>
                  <a:srgbClr val="C00000"/>
                </a:solidFill>
              </a:rPr>
              <a:t>String</a:t>
            </a:r>
          </a:p>
          <a:p>
            <a:pPr marL="285750" indent="-285750">
              <a:buFont typeface="Arial" pitchFamily="34" charset="0"/>
              <a:buChar char="•"/>
            </a:pPr>
            <a:r>
              <a:rPr lang="ja-JP" altLang="en-US" dirty="0" smtClean="0"/>
              <a:t>ブール・・</a:t>
            </a:r>
            <a:r>
              <a:rPr lang="en-US" altLang="ja-JP" b="1" dirty="0" smtClean="0">
                <a:solidFill>
                  <a:srgbClr val="C00000"/>
                </a:solidFill>
              </a:rPr>
              <a:t>Boolean</a:t>
            </a:r>
          </a:p>
          <a:p>
            <a:pPr marL="285750" indent="-285750">
              <a:buFont typeface="Arial" pitchFamily="34" charset="0"/>
              <a:buChar char="•"/>
            </a:pPr>
            <a:r>
              <a:rPr lang="ja-JP" altLang="en-US" dirty="0" smtClean="0"/>
              <a:t>エージェント集合型・・</a:t>
            </a:r>
            <a:r>
              <a:rPr lang="en-US" altLang="ja-JP" b="1" dirty="0" err="1" smtClean="0">
                <a:solidFill>
                  <a:srgbClr val="C00000"/>
                </a:solidFill>
              </a:rPr>
              <a:t>AgtSet</a:t>
            </a:r>
            <a:endParaRPr lang="en-US" altLang="ja-JP" b="1" dirty="0" smtClean="0">
              <a:solidFill>
                <a:srgbClr val="C00000"/>
              </a:solidFill>
            </a:endParaRPr>
          </a:p>
          <a:p>
            <a:pPr marL="285750" indent="-285750">
              <a:buFont typeface="Arial" pitchFamily="34" charset="0"/>
              <a:buChar char="•"/>
            </a:pPr>
            <a:r>
              <a:rPr lang="ja-JP" altLang="en-US" dirty="0" smtClean="0"/>
              <a:t>エージェント型</a:t>
            </a:r>
            <a:r>
              <a:rPr lang="en-US" altLang="ja-JP" dirty="0"/>
              <a:t>	</a:t>
            </a:r>
            <a:r>
              <a:rPr lang="ja-JP" altLang="en-US" dirty="0"/>
              <a:t>・</a:t>
            </a:r>
            <a:r>
              <a:rPr lang="ja-JP" altLang="en-US" dirty="0" smtClean="0"/>
              <a:t>・</a:t>
            </a:r>
            <a:r>
              <a:rPr lang="en-US" altLang="ja-JP" b="1" dirty="0" err="1" smtClean="0">
                <a:solidFill>
                  <a:srgbClr val="C00000"/>
                </a:solidFill>
              </a:rPr>
              <a:t>Agt</a:t>
            </a:r>
            <a:endParaRPr lang="en-US" altLang="ja-JP" b="1" dirty="0" smtClean="0">
              <a:solidFill>
                <a:srgbClr val="C00000"/>
              </a:solidFill>
            </a:endParaRPr>
          </a:p>
          <a:p>
            <a:r>
              <a:rPr lang="en-US" altLang="ja-JP" b="1" dirty="0">
                <a:solidFill>
                  <a:srgbClr val="C00000"/>
                </a:solidFill>
              </a:rPr>
              <a:t> </a:t>
            </a:r>
            <a:r>
              <a:rPr lang="en-US" altLang="ja-JP" b="1" dirty="0" err="1" smtClean="0"/>
              <a:t>etc</a:t>
            </a:r>
            <a:r>
              <a:rPr lang="ja-JP" altLang="en-US" b="1" dirty="0" smtClean="0"/>
              <a:t>・</a:t>
            </a:r>
            <a:r>
              <a:rPr lang="ja-JP" altLang="en-US" b="1" dirty="0"/>
              <a:t>・・</a:t>
            </a:r>
            <a:endParaRPr lang="en-US" altLang="ja-JP" b="1" dirty="0"/>
          </a:p>
        </p:txBody>
      </p:sp>
    </p:spTree>
    <p:extLst>
      <p:ext uri="{BB962C8B-B14F-4D97-AF65-F5344CB8AC3E}">
        <p14:creationId xmlns:p14="http://schemas.microsoft.com/office/powerpoint/2010/main" val="38807693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進む方向を変える</a:t>
            </a:r>
            <a:endParaRPr kumimoji="1" lang="ja-JP" altLang="en-US" dirty="0"/>
          </a:p>
        </p:txBody>
      </p:sp>
      <p:sp>
        <p:nvSpPr>
          <p:cNvPr id="4" name="コンテンツ プレースホルダー 3"/>
          <p:cNvSpPr>
            <a:spLocks noGrp="1"/>
          </p:cNvSpPr>
          <p:nvPr>
            <p:ph idx="1"/>
          </p:nvPr>
        </p:nvSpPr>
        <p:spPr/>
        <p:txBody>
          <a:bodyPr/>
          <a:lstStyle/>
          <a:p>
            <a:r>
              <a:rPr lang="ja-JP" altLang="en-US" sz="2400" dirty="0"/>
              <a:t>エージェントの初期設定ルール（</a:t>
            </a:r>
            <a:r>
              <a:rPr lang="en-US" altLang="ja-JP" sz="2400" dirty="0" err="1"/>
              <a:t>Agt_Init</a:t>
            </a:r>
            <a:r>
              <a:rPr lang="en-US" altLang="ja-JP" sz="2400" dirty="0"/>
              <a:t>)</a:t>
            </a:r>
            <a:r>
              <a:rPr lang="ja-JP" altLang="en-US" sz="2400" dirty="0"/>
              <a:t>で属性「</a:t>
            </a:r>
            <a:r>
              <a:rPr lang="en-US" altLang="ja-JP" sz="2400" dirty="0"/>
              <a:t>Direction</a:t>
            </a:r>
            <a:r>
              <a:rPr lang="ja-JP" altLang="en-US" sz="2400" dirty="0"/>
              <a:t>」に進む方向の値を</a:t>
            </a:r>
            <a:r>
              <a:rPr lang="ja-JP" altLang="en-US" sz="2400" dirty="0" smtClean="0"/>
              <a:t>設定</a:t>
            </a:r>
            <a:r>
              <a:rPr lang="en-US" altLang="ja-JP" sz="2400" dirty="0" smtClean="0"/>
              <a:t>(0</a:t>
            </a:r>
            <a:r>
              <a:rPr lang="ja-JP" altLang="en-US" sz="2400" dirty="0" smtClean="0"/>
              <a:t>～</a:t>
            </a:r>
            <a:r>
              <a:rPr lang="en-US" altLang="ja-JP" sz="2400" dirty="0" smtClean="0"/>
              <a:t>360[</a:t>
            </a:r>
            <a:r>
              <a:rPr lang="ja-JP" altLang="en-US" sz="2400" dirty="0" smtClean="0"/>
              <a:t>度</a:t>
            </a:r>
            <a:r>
              <a:rPr lang="en-US" altLang="ja-JP" sz="2400" dirty="0" smtClean="0"/>
              <a:t>])</a:t>
            </a:r>
          </a:p>
          <a:p>
            <a:endParaRPr lang="en-US" altLang="ja-JP" sz="2400" dirty="0" smtClean="0"/>
          </a:p>
          <a:p>
            <a:r>
              <a:rPr lang="en-US" altLang="ja-JP" sz="2400" dirty="0" smtClean="0"/>
              <a:t>45.5</a:t>
            </a:r>
            <a:r>
              <a:rPr lang="ja-JP" altLang="en-US" sz="2400" dirty="0" smtClean="0"/>
              <a:t>を設定</a:t>
            </a:r>
            <a:endParaRPr lang="en-US" altLang="ja-JP" sz="24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29</a:t>
            </a:fld>
            <a:endParaRPr kumimoji="1" lang="ja-JP" altLang="en-US" dirty="0"/>
          </a:p>
        </p:txBody>
      </p:sp>
      <p:pic>
        <p:nvPicPr>
          <p:cNvPr id="6"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3993" b="3683"/>
          <a:stretch/>
        </p:blipFill>
        <p:spPr bwMode="auto">
          <a:xfrm>
            <a:off x="1187624" y="2893447"/>
            <a:ext cx="3456398" cy="3415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テキスト ボックス 6"/>
          <p:cNvSpPr txBox="1"/>
          <p:nvPr/>
        </p:nvSpPr>
        <p:spPr>
          <a:xfrm>
            <a:off x="5364088" y="4637989"/>
            <a:ext cx="2664296" cy="646331"/>
          </a:xfrm>
          <a:prstGeom prst="rect">
            <a:avLst/>
          </a:prstGeom>
          <a:noFill/>
        </p:spPr>
        <p:txBody>
          <a:bodyPr wrap="square" rtlCol="0">
            <a:spAutoFit/>
          </a:bodyPr>
          <a:lstStyle/>
          <a:p>
            <a:r>
              <a:rPr lang="ja-JP" altLang="en-US" dirty="0" smtClean="0"/>
              <a:t>「</a:t>
            </a:r>
            <a:r>
              <a:rPr lang="en-US" altLang="ja-JP" dirty="0" smtClean="0"/>
              <a:t>speed</a:t>
            </a:r>
            <a:r>
              <a:rPr lang="ja-JP" altLang="en-US" dirty="0" smtClean="0"/>
              <a:t>」はとりあえず</a:t>
            </a:r>
            <a:r>
              <a:rPr lang="en-US" altLang="ja-JP" dirty="0" smtClean="0"/>
              <a:t>1.0</a:t>
            </a:r>
            <a:r>
              <a:rPr lang="ja-JP" altLang="en-US" dirty="0" smtClean="0"/>
              <a:t>に戻しておきます</a:t>
            </a:r>
            <a:endParaRPr kumimoji="1" lang="ja-JP" altLang="en-US" dirty="0"/>
          </a:p>
        </p:txBody>
      </p:sp>
    </p:spTree>
    <p:extLst>
      <p:ext uri="{BB962C8B-B14F-4D97-AF65-F5344CB8AC3E}">
        <p14:creationId xmlns:p14="http://schemas.microsoft.com/office/powerpoint/2010/main" val="8540406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5"/>
          <p:cNvSpPr>
            <a:spLocks noGrp="1"/>
          </p:cNvSpPr>
          <p:nvPr>
            <p:ph idx="1"/>
          </p:nvPr>
        </p:nvSpPr>
        <p:spPr>
          <a:xfrm>
            <a:off x="1" y="914399"/>
            <a:ext cx="9144000" cy="5629547"/>
          </a:xfrm>
        </p:spPr>
        <p:txBody>
          <a:bodyPr/>
          <a:lstStyle/>
          <a:p>
            <a:r>
              <a:rPr lang="ja-JP" altLang="en-US" sz="2400" dirty="0"/>
              <a:t>トレーニング</a:t>
            </a:r>
            <a:r>
              <a:rPr lang="ja-JP" altLang="en-US" sz="2400" dirty="0" smtClean="0"/>
              <a:t>概要</a:t>
            </a:r>
            <a:endParaRPr lang="en-US" altLang="ja-JP" sz="2400" dirty="0" smtClean="0"/>
          </a:p>
          <a:p>
            <a:pPr lvl="1"/>
            <a:r>
              <a:rPr lang="ja-JP" altLang="en-US" sz="2000" dirty="0"/>
              <a:t>基本的</a:t>
            </a:r>
            <a:r>
              <a:rPr lang="ja-JP" altLang="en-US" sz="2000" dirty="0" smtClean="0"/>
              <a:t>なモデルである</a:t>
            </a:r>
            <a:r>
              <a:rPr lang="en-US" altLang="ja-JP" sz="2000" dirty="0" smtClean="0"/>
              <a:t>『</a:t>
            </a:r>
            <a:r>
              <a:rPr lang="ja-JP" altLang="en-US" sz="2000" dirty="0" smtClean="0"/>
              <a:t>鳥モデル</a:t>
            </a:r>
            <a:r>
              <a:rPr lang="en-US" altLang="ja-JP" sz="2000" dirty="0" smtClean="0"/>
              <a:t>』</a:t>
            </a:r>
            <a:r>
              <a:rPr lang="ja-JP" altLang="en-US" sz="2000" dirty="0" smtClean="0"/>
              <a:t>の作成を通じ、</a:t>
            </a:r>
            <a:r>
              <a:rPr lang="en-US" altLang="ja-JP" sz="2000" dirty="0" smtClean="0"/>
              <a:t>artisoc</a:t>
            </a:r>
            <a:r>
              <a:rPr lang="ja-JP" altLang="en-US" sz="2000" dirty="0" smtClean="0"/>
              <a:t>の基本的テクニックを習得</a:t>
            </a:r>
            <a:endParaRPr lang="en-US" altLang="ja-JP" sz="2000" dirty="0" smtClean="0"/>
          </a:p>
          <a:p>
            <a:pPr lvl="1"/>
            <a:r>
              <a:rPr lang="en-US" altLang="ja-JP" sz="2000" dirty="0" err="1" smtClean="0"/>
              <a:t>artisoc</a:t>
            </a:r>
            <a:r>
              <a:rPr lang="ja-JP" altLang="en-US" sz="2000" dirty="0" smtClean="0"/>
              <a:t>の</a:t>
            </a:r>
            <a:r>
              <a:rPr lang="en-US" altLang="ja-JP" sz="2000" dirty="0" smtClean="0"/>
              <a:t>3D</a:t>
            </a:r>
            <a:r>
              <a:rPr lang="ja-JP" altLang="en-US" sz="2000" dirty="0" smtClean="0"/>
              <a:t>表示を紹介</a:t>
            </a:r>
            <a:endParaRPr lang="en-US" altLang="ja-JP" sz="2000" dirty="0" smtClean="0"/>
          </a:p>
          <a:p>
            <a:endParaRPr kumimoji="1" lang="en-US" altLang="ja-JP" sz="2400" dirty="0" smtClean="0"/>
          </a:p>
          <a:p>
            <a:r>
              <a:rPr lang="ja-JP" altLang="en-US" sz="2400" dirty="0"/>
              <a:t>鳥</a:t>
            </a:r>
            <a:r>
              <a:rPr kumimoji="1" lang="ja-JP" altLang="en-US" sz="2400" dirty="0" smtClean="0"/>
              <a:t>モデルとは</a:t>
            </a:r>
            <a:endParaRPr kumimoji="1" lang="en-US" altLang="ja-JP" sz="2400" dirty="0" smtClean="0"/>
          </a:p>
          <a:p>
            <a:pPr lvl="1"/>
            <a:r>
              <a:rPr lang="ja-JP" altLang="en-US" sz="2000" dirty="0"/>
              <a:t>「大空</a:t>
            </a:r>
            <a:r>
              <a:rPr lang="en-US" altLang="ja-JP" sz="2000" dirty="0"/>
              <a:t>(</a:t>
            </a:r>
            <a:r>
              <a:rPr lang="en-US" altLang="ja-JP" sz="2000" dirty="0" err="1"/>
              <a:t>oozora</a:t>
            </a:r>
            <a:r>
              <a:rPr lang="en-US" altLang="ja-JP" sz="2000" dirty="0"/>
              <a:t>)</a:t>
            </a:r>
            <a:r>
              <a:rPr lang="ja-JP" altLang="en-US" sz="2000" dirty="0"/>
              <a:t>」という空間上に「鳥</a:t>
            </a:r>
            <a:r>
              <a:rPr lang="en-US" altLang="ja-JP" sz="2000" dirty="0"/>
              <a:t>(tori)</a:t>
            </a:r>
            <a:r>
              <a:rPr lang="ja-JP" altLang="en-US" sz="2000" dirty="0"/>
              <a:t>」というエージェントが存在</a:t>
            </a:r>
            <a:endParaRPr lang="en-US" altLang="ja-JP" sz="2000" dirty="0"/>
          </a:p>
          <a:p>
            <a:pPr lvl="1"/>
            <a:r>
              <a:rPr lang="ja-JP" altLang="en-US" sz="2000" dirty="0"/>
              <a:t>「鳥」は空上のランダムな箇所からそれぞれの向きにまっすぐ飛んでいく</a:t>
            </a:r>
            <a:endParaRPr lang="en-US" altLang="ja-JP" sz="2000" dirty="0"/>
          </a:p>
          <a:p>
            <a:pPr lvl="1"/>
            <a:r>
              <a:rPr lang="ja-JP" altLang="en-US" sz="2000" dirty="0"/>
              <a:t>各鳥は飛ぶ速さが違う</a:t>
            </a:r>
            <a:endParaRPr lang="en-US" altLang="ja-JP" sz="2000" dirty="0" smtClean="0"/>
          </a:p>
          <a:p>
            <a:pPr lvl="1"/>
            <a:r>
              <a:rPr lang="ja-JP" altLang="en-US" sz="2000" dirty="0" smtClean="0"/>
              <a:t>他</a:t>
            </a:r>
            <a:r>
              <a:rPr lang="ja-JP" altLang="en-US" sz="2000" dirty="0"/>
              <a:t>の鳥にぶつかると方向を変える</a:t>
            </a:r>
            <a:endParaRPr lang="en-US" altLang="ja-JP" sz="2000" dirty="0"/>
          </a:p>
          <a:p>
            <a:pPr lvl="1"/>
            <a:endParaRPr kumimoji="1" lang="en-US" altLang="ja-JP" sz="2000" dirty="0" smtClean="0"/>
          </a:p>
        </p:txBody>
      </p:sp>
      <p:sp>
        <p:nvSpPr>
          <p:cNvPr id="5" name="タイトル 4"/>
          <p:cNvSpPr>
            <a:spLocks noGrp="1"/>
          </p:cNvSpPr>
          <p:nvPr>
            <p:ph type="title"/>
          </p:nvPr>
        </p:nvSpPr>
        <p:spPr/>
        <p:txBody>
          <a:bodyPr/>
          <a:lstStyle/>
          <a:p>
            <a:r>
              <a:rPr lang="ja-JP" altLang="en-US" dirty="0"/>
              <a:t>はじめに</a:t>
            </a:r>
            <a:endParaRPr kumimoji="1" lang="ja-JP" altLang="en-US" dirty="0"/>
          </a:p>
        </p:txBody>
      </p:sp>
      <p:sp>
        <p:nvSpPr>
          <p:cNvPr id="4" name="スライド番号プレースホルダー 3"/>
          <p:cNvSpPr>
            <a:spLocks noGrp="1"/>
          </p:cNvSpPr>
          <p:nvPr>
            <p:ph type="sldNum" sz="quarter" idx="10"/>
          </p:nvPr>
        </p:nvSpPr>
        <p:spPr/>
        <p:txBody>
          <a:bodyPr/>
          <a:lstStyle/>
          <a:p>
            <a:fld id="{D2D8002D-B5B0-4BAC-B1F6-782DDCCE6D9C}" type="slidenum">
              <a:rPr kumimoji="1" lang="ja-JP" altLang="en-US" smtClean="0"/>
              <a:pPr/>
              <a:t>3</a:t>
            </a:fld>
            <a:endParaRPr kumimoji="1" lang="ja-JP" altLang="en-US" dirty="0"/>
          </a:p>
        </p:txBody>
      </p:sp>
      <p:pic>
        <p:nvPicPr>
          <p:cNvPr id="7"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04"/>
          <a:stretch/>
        </p:blipFill>
        <p:spPr bwMode="auto">
          <a:xfrm>
            <a:off x="6123290" y="3717032"/>
            <a:ext cx="2814227"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41201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artisoc</a:t>
            </a:r>
            <a:r>
              <a:rPr kumimoji="1" lang="ja-JP" altLang="en-US" dirty="0" smtClean="0"/>
              <a:t>における方向について</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30</a:t>
            </a:fld>
            <a:endParaRPr kumimoji="1" lang="ja-JP" altLang="en-US" dirty="0"/>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898" t="17944" r="4049" b="6121"/>
          <a:stretch/>
        </p:blipFill>
        <p:spPr bwMode="auto">
          <a:xfrm>
            <a:off x="2440186" y="1627059"/>
            <a:ext cx="4032448" cy="4074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線矢印コネクタ 6"/>
          <p:cNvCxnSpPr/>
          <p:nvPr/>
        </p:nvCxnSpPr>
        <p:spPr>
          <a:xfrm>
            <a:off x="2651001" y="5709951"/>
            <a:ext cx="3744416" cy="0"/>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直線矢印コネクタ 7"/>
          <p:cNvCxnSpPr/>
          <p:nvPr/>
        </p:nvCxnSpPr>
        <p:spPr>
          <a:xfrm flipV="1">
            <a:off x="2256557" y="1851918"/>
            <a:ext cx="39613" cy="3591565"/>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テキスト ボックス 8"/>
          <p:cNvSpPr txBox="1"/>
          <p:nvPr/>
        </p:nvSpPr>
        <p:spPr>
          <a:xfrm>
            <a:off x="6472634" y="5349911"/>
            <a:ext cx="576064" cy="646331"/>
          </a:xfrm>
          <a:prstGeom prst="rect">
            <a:avLst/>
          </a:prstGeom>
          <a:noFill/>
        </p:spPr>
        <p:txBody>
          <a:bodyPr wrap="square" rtlCol="0">
            <a:spAutoFit/>
          </a:bodyPr>
          <a:lstStyle/>
          <a:p>
            <a:r>
              <a:rPr kumimoji="1" lang="en-US" altLang="ja-JP" sz="3600" dirty="0" smtClean="0"/>
              <a:t>X</a:t>
            </a:r>
            <a:endParaRPr kumimoji="1" lang="ja-JP" altLang="en-US" sz="3600" dirty="0"/>
          </a:p>
        </p:txBody>
      </p:sp>
      <p:sp>
        <p:nvSpPr>
          <p:cNvPr id="10" name="テキスト ボックス 9"/>
          <p:cNvSpPr txBox="1"/>
          <p:nvPr/>
        </p:nvSpPr>
        <p:spPr>
          <a:xfrm>
            <a:off x="2080146" y="1268760"/>
            <a:ext cx="576064" cy="646331"/>
          </a:xfrm>
          <a:prstGeom prst="rect">
            <a:avLst/>
          </a:prstGeom>
          <a:noFill/>
        </p:spPr>
        <p:txBody>
          <a:bodyPr wrap="square" rtlCol="0">
            <a:spAutoFit/>
          </a:bodyPr>
          <a:lstStyle/>
          <a:p>
            <a:r>
              <a:rPr lang="en-US" altLang="ja-JP" sz="3600" dirty="0"/>
              <a:t>Y</a:t>
            </a:r>
            <a:endParaRPr kumimoji="1" lang="ja-JP" altLang="en-US" sz="3600" dirty="0"/>
          </a:p>
        </p:txBody>
      </p:sp>
      <p:sp>
        <p:nvSpPr>
          <p:cNvPr id="11" name="テキスト ボックス 10"/>
          <p:cNvSpPr txBox="1"/>
          <p:nvPr/>
        </p:nvSpPr>
        <p:spPr>
          <a:xfrm>
            <a:off x="2218953" y="5525285"/>
            <a:ext cx="308744" cy="369332"/>
          </a:xfrm>
          <a:prstGeom prst="rect">
            <a:avLst/>
          </a:prstGeom>
          <a:noFill/>
        </p:spPr>
        <p:txBody>
          <a:bodyPr wrap="square" rtlCol="0">
            <a:spAutoFit/>
          </a:bodyPr>
          <a:lstStyle/>
          <a:p>
            <a:r>
              <a:rPr kumimoji="1" lang="en-US" altLang="ja-JP" dirty="0" smtClean="0"/>
              <a:t>0</a:t>
            </a:r>
            <a:endParaRPr kumimoji="1" lang="ja-JP" altLang="en-US" dirty="0"/>
          </a:p>
        </p:txBody>
      </p:sp>
      <p:sp>
        <p:nvSpPr>
          <p:cNvPr id="12" name="テキスト ボックス 11"/>
          <p:cNvSpPr txBox="1"/>
          <p:nvPr/>
        </p:nvSpPr>
        <p:spPr>
          <a:xfrm>
            <a:off x="1907704" y="1667252"/>
            <a:ext cx="586420" cy="369332"/>
          </a:xfrm>
          <a:prstGeom prst="rect">
            <a:avLst/>
          </a:prstGeom>
          <a:noFill/>
        </p:spPr>
        <p:txBody>
          <a:bodyPr wrap="square" rtlCol="0">
            <a:spAutoFit/>
          </a:bodyPr>
          <a:lstStyle/>
          <a:p>
            <a:r>
              <a:rPr kumimoji="1" lang="en-US" altLang="ja-JP" dirty="0" smtClean="0"/>
              <a:t>50</a:t>
            </a:r>
            <a:endParaRPr kumimoji="1" lang="ja-JP" altLang="en-US" dirty="0"/>
          </a:p>
        </p:txBody>
      </p:sp>
      <p:cxnSp>
        <p:nvCxnSpPr>
          <p:cNvPr id="14" name="直線矢印コネクタ 13"/>
          <p:cNvCxnSpPr/>
          <p:nvPr/>
        </p:nvCxnSpPr>
        <p:spPr bwMode="auto">
          <a:xfrm>
            <a:off x="4523209" y="3664254"/>
            <a:ext cx="1200919" cy="0"/>
          </a:xfrm>
          <a:prstGeom prst="straightConnector1">
            <a:avLst/>
          </a:prstGeom>
          <a:ln w="57150">
            <a:headEnd type="none" w="med" len="med"/>
            <a:tailEnd type="arrow"/>
          </a:ln>
        </p:spPr>
        <p:style>
          <a:lnRef idx="1">
            <a:schemeClr val="accent2"/>
          </a:lnRef>
          <a:fillRef idx="0">
            <a:schemeClr val="accent2"/>
          </a:fillRef>
          <a:effectRef idx="0">
            <a:schemeClr val="accent2"/>
          </a:effectRef>
          <a:fontRef idx="minor">
            <a:schemeClr val="tx1"/>
          </a:fontRef>
        </p:style>
      </p:cxnSp>
      <p:sp>
        <p:nvSpPr>
          <p:cNvPr id="16" name="角丸四角形 15"/>
          <p:cNvSpPr/>
          <p:nvPr/>
        </p:nvSpPr>
        <p:spPr bwMode="auto">
          <a:xfrm>
            <a:off x="5796136" y="3323878"/>
            <a:ext cx="676498" cy="628842"/>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3200" dirty="0" smtClean="0">
              <a:latin typeface="Lucida Sans Unicode" pitchFamily="34" charset="0"/>
              <a:ea typeface="MS UI Gothic" pitchFamily="50" charset="-128"/>
            </a:endParaRPr>
          </a:p>
        </p:txBody>
      </p:sp>
      <p:sp>
        <p:nvSpPr>
          <p:cNvPr id="17" name="テキスト ボックス 16"/>
          <p:cNvSpPr txBox="1"/>
          <p:nvPr/>
        </p:nvSpPr>
        <p:spPr>
          <a:xfrm>
            <a:off x="5796136" y="3391530"/>
            <a:ext cx="939428" cy="646331"/>
          </a:xfrm>
          <a:prstGeom prst="rect">
            <a:avLst/>
          </a:prstGeom>
          <a:noFill/>
        </p:spPr>
        <p:txBody>
          <a:bodyPr wrap="square" rtlCol="0">
            <a:spAutoFit/>
          </a:bodyPr>
          <a:lstStyle/>
          <a:p>
            <a:r>
              <a:rPr lang="en-US" altLang="ja-JP" sz="3600" dirty="0">
                <a:latin typeface="Lucida Sans Unicode" pitchFamily="34" charset="0"/>
                <a:ea typeface="MS UI Gothic" pitchFamily="50" charset="-128"/>
              </a:rPr>
              <a:t>0</a:t>
            </a:r>
            <a:r>
              <a:rPr lang="en-US" altLang="ja-JP" sz="3600" dirty="0" smtClean="0">
                <a:latin typeface="Lucida Sans Unicode" pitchFamily="34" charset="0"/>
                <a:ea typeface="MS UI Gothic" pitchFamily="50" charset="-128"/>
              </a:rPr>
              <a:t>°</a:t>
            </a:r>
            <a:endParaRPr lang="ja-JP" altLang="en-US" sz="3600" dirty="0">
              <a:latin typeface="Lucida Sans Unicode" pitchFamily="34" charset="0"/>
              <a:ea typeface="MS UI Gothic" pitchFamily="50" charset="-128"/>
            </a:endParaRPr>
          </a:p>
        </p:txBody>
      </p:sp>
      <p:grpSp>
        <p:nvGrpSpPr>
          <p:cNvPr id="25" name="グループ化 24"/>
          <p:cNvGrpSpPr/>
          <p:nvPr/>
        </p:nvGrpSpPr>
        <p:grpSpPr>
          <a:xfrm>
            <a:off x="4067944" y="1850921"/>
            <a:ext cx="1296144" cy="713983"/>
            <a:chOff x="4269519" y="1991455"/>
            <a:chExt cx="1296144" cy="713983"/>
          </a:xfrm>
        </p:grpSpPr>
        <p:sp>
          <p:nvSpPr>
            <p:cNvPr id="18" name="角丸四角形 17"/>
            <p:cNvSpPr/>
            <p:nvPr/>
          </p:nvSpPr>
          <p:spPr bwMode="auto">
            <a:xfrm>
              <a:off x="4269519" y="1991455"/>
              <a:ext cx="864096" cy="628842"/>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3200" dirty="0" smtClean="0">
                <a:latin typeface="Lucida Sans Unicode" pitchFamily="34" charset="0"/>
                <a:ea typeface="MS UI Gothic" pitchFamily="50" charset="-128"/>
              </a:endParaRPr>
            </a:p>
          </p:txBody>
        </p:sp>
        <p:sp>
          <p:nvSpPr>
            <p:cNvPr id="19" name="テキスト ボックス 18"/>
            <p:cNvSpPr txBox="1"/>
            <p:nvPr/>
          </p:nvSpPr>
          <p:spPr>
            <a:xfrm>
              <a:off x="4269519" y="2059107"/>
              <a:ext cx="1296144" cy="646331"/>
            </a:xfrm>
            <a:prstGeom prst="rect">
              <a:avLst/>
            </a:prstGeom>
            <a:noFill/>
          </p:spPr>
          <p:txBody>
            <a:bodyPr wrap="square" rtlCol="0">
              <a:spAutoFit/>
            </a:bodyPr>
            <a:lstStyle/>
            <a:p>
              <a:r>
                <a:rPr lang="en-US" altLang="ja-JP" sz="3600" dirty="0" smtClean="0">
                  <a:latin typeface="Lucida Sans Unicode" pitchFamily="34" charset="0"/>
                  <a:ea typeface="MS UI Gothic" pitchFamily="50" charset="-128"/>
                </a:rPr>
                <a:t>90°</a:t>
              </a:r>
              <a:endParaRPr lang="ja-JP" altLang="en-US" sz="3600" dirty="0">
                <a:latin typeface="Lucida Sans Unicode" pitchFamily="34" charset="0"/>
                <a:ea typeface="MS UI Gothic" pitchFamily="50" charset="-128"/>
              </a:endParaRPr>
            </a:p>
          </p:txBody>
        </p:sp>
      </p:grpSp>
      <p:cxnSp>
        <p:nvCxnSpPr>
          <p:cNvPr id="21" name="直線矢印コネクタ 20"/>
          <p:cNvCxnSpPr/>
          <p:nvPr/>
        </p:nvCxnSpPr>
        <p:spPr bwMode="auto">
          <a:xfrm flipH="1" flipV="1">
            <a:off x="4523209" y="2564904"/>
            <a:ext cx="0" cy="1076878"/>
          </a:xfrm>
          <a:prstGeom prst="straightConnector1">
            <a:avLst/>
          </a:prstGeom>
          <a:ln w="57150">
            <a:headEnd type="none" w="med" len="med"/>
            <a:tailEnd type="arrow"/>
          </a:ln>
        </p:spPr>
        <p:style>
          <a:lnRef idx="1">
            <a:schemeClr val="accent2"/>
          </a:lnRef>
          <a:fillRef idx="0">
            <a:schemeClr val="accent2"/>
          </a:fillRef>
          <a:effectRef idx="0">
            <a:schemeClr val="accent2"/>
          </a:effectRef>
          <a:fontRef idx="minor">
            <a:schemeClr val="tx1"/>
          </a:fontRef>
        </p:style>
      </p:cxnSp>
      <p:grpSp>
        <p:nvGrpSpPr>
          <p:cNvPr id="27" name="グループ化 26"/>
          <p:cNvGrpSpPr/>
          <p:nvPr/>
        </p:nvGrpSpPr>
        <p:grpSpPr>
          <a:xfrm>
            <a:off x="2136841" y="3315082"/>
            <a:ext cx="1592917" cy="675827"/>
            <a:chOff x="4198103" y="1991455"/>
            <a:chExt cx="1592917" cy="675827"/>
          </a:xfrm>
        </p:grpSpPr>
        <p:sp>
          <p:nvSpPr>
            <p:cNvPr id="28" name="角丸四角形 27"/>
            <p:cNvSpPr/>
            <p:nvPr/>
          </p:nvSpPr>
          <p:spPr bwMode="auto">
            <a:xfrm>
              <a:off x="4269519" y="1991455"/>
              <a:ext cx="1123203" cy="628842"/>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3200" dirty="0" smtClean="0">
                <a:latin typeface="Lucida Sans Unicode" pitchFamily="34" charset="0"/>
                <a:ea typeface="MS UI Gothic" pitchFamily="50" charset="-128"/>
              </a:endParaRPr>
            </a:p>
          </p:txBody>
        </p:sp>
        <p:sp>
          <p:nvSpPr>
            <p:cNvPr id="29" name="テキスト ボックス 28"/>
            <p:cNvSpPr txBox="1"/>
            <p:nvPr/>
          </p:nvSpPr>
          <p:spPr>
            <a:xfrm>
              <a:off x="4198103" y="2020951"/>
              <a:ext cx="1592917" cy="646331"/>
            </a:xfrm>
            <a:prstGeom prst="rect">
              <a:avLst/>
            </a:prstGeom>
            <a:noFill/>
          </p:spPr>
          <p:txBody>
            <a:bodyPr wrap="square" rtlCol="0">
              <a:spAutoFit/>
            </a:bodyPr>
            <a:lstStyle/>
            <a:p>
              <a:r>
                <a:rPr lang="en-US" altLang="ja-JP" sz="3600" dirty="0" smtClean="0">
                  <a:latin typeface="Lucida Sans Unicode" pitchFamily="34" charset="0"/>
                  <a:ea typeface="MS UI Gothic" pitchFamily="50" charset="-128"/>
                </a:rPr>
                <a:t>180°</a:t>
              </a:r>
              <a:endParaRPr lang="ja-JP" altLang="en-US" sz="3600" dirty="0">
                <a:latin typeface="Lucida Sans Unicode" pitchFamily="34" charset="0"/>
                <a:ea typeface="MS UI Gothic" pitchFamily="50" charset="-128"/>
              </a:endParaRPr>
            </a:p>
          </p:txBody>
        </p:sp>
      </p:grpSp>
      <p:grpSp>
        <p:nvGrpSpPr>
          <p:cNvPr id="34" name="グループ化 33"/>
          <p:cNvGrpSpPr/>
          <p:nvPr/>
        </p:nvGrpSpPr>
        <p:grpSpPr>
          <a:xfrm>
            <a:off x="3834182" y="5037471"/>
            <a:ext cx="1592917" cy="675827"/>
            <a:chOff x="4198103" y="1991455"/>
            <a:chExt cx="1592917" cy="675827"/>
          </a:xfrm>
        </p:grpSpPr>
        <p:sp>
          <p:nvSpPr>
            <p:cNvPr id="35" name="角丸四角形 34"/>
            <p:cNvSpPr/>
            <p:nvPr/>
          </p:nvSpPr>
          <p:spPr bwMode="auto">
            <a:xfrm>
              <a:off x="4269519" y="1991455"/>
              <a:ext cx="1123203" cy="628842"/>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3200" dirty="0" smtClean="0">
                <a:latin typeface="Lucida Sans Unicode" pitchFamily="34" charset="0"/>
                <a:ea typeface="MS UI Gothic" pitchFamily="50" charset="-128"/>
              </a:endParaRPr>
            </a:p>
          </p:txBody>
        </p:sp>
        <p:sp>
          <p:nvSpPr>
            <p:cNvPr id="36" name="テキスト ボックス 35"/>
            <p:cNvSpPr txBox="1"/>
            <p:nvPr/>
          </p:nvSpPr>
          <p:spPr>
            <a:xfrm>
              <a:off x="4198103" y="2020951"/>
              <a:ext cx="1592917" cy="646331"/>
            </a:xfrm>
            <a:prstGeom prst="rect">
              <a:avLst/>
            </a:prstGeom>
            <a:noFill/>
          </p:spPr>
          <p:txBody>
            <a:bodyPr wrap="square" rtlCol="0">
              <a:spAutoFit/>
            </a:bodyPr>
            <a:lstStyle/>
            <a:p>
              <a:r>
                <a:rPr lang="en-US" altLang="ja-JP" sz="3600" dirty="0" smtClean="0">
                  <a:latin typeface="Lucida Sans Unicode" pitchFamily="34" charset="0"/>
                  <a:ea typeface="MS UI Gothic" pitchFamily="50" charset="-128"/>
                </a:rPr>
                <a:t>270°</a:t>
              </a:r>
              <a:endParaRPr lang="ja-JP" altLang="en-US" sz="3600" dirty="0">
                <a:latin typeface="Lucida Sans Unicode" pitchFamily="34" charset="0"/>
                <a:ea typeface="MS UI Gothic" pitchFamily="50" charset="-128"/>
              </a:endParaRPr>
            </a:p>
          </p:txBody>
        </p:sp>
      </p:grpSp>
      <p:cxnSp>
        <p:nvCxnSpPr>
          <p:cNvPr id="38" name="直線矢印コネクタ 37"/>
          <p:cNvCxnSpPr/>
          <p:nvPr/>
        </p:nvCxnSpPr>
        <p:spPr bwMode="auto">
          <a:xfrm flipH="1">
            <a:off x="3447459" y="3664254"/>
            <a:ext cx="1075835" cy="0"/>
          </a:xfrm>
          <a:prstGeom prst="straightConnector1">
            <a:avLst/>
          </a:prstGeom>
          <a:ln w="57150">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40" name="直線矢印コネクタ 39"/>
          <p:cNvCxnSpPr/>
          <p:nvPr/>
        </p:nvCxnSpPr>
        <p:spPr bwMode="auto">
          <a:xfrm>
            <a:off x="4523294" y="3687894"/>
            <a:ext cx="0" cy="1291002"/>
          </a:xfrm>
          <a:prstGeom prst="straightConnector1">
            <a:avLst/>
          </a:prstGeom>
          <a:ln w="57150">
            <a:headEnd type="none" w="med" len="med"/>
            <a:tailEnd type="arrow"/>
          </a:ln>
        </p:spPr>
        <p:style>
          <a:lnRef idx="1">
            <a:schemeClr val="accent2"/>
          </a:lnRef>
          <a:fillRef idx="0">
            <a:schemeClr val="accent2"/>
          </a:fillRef>
          <a:effectRef idx="0">
            <a:schemeClr val="accent2"/>
          </a:effectRef>
          <a:fontRef idx="minor">
            <a:schemeClr val="tx1"/>
          </a:fontRef>
        </p:style>
      </p:cxnSp>
      <p:sp>
        <p:nvSpPr>
          <p:cNvPr id="42" name="テキスト ボックス 41"/>
          <p:cNvSpPr txBox="1"/>
          <p:nvPr/>
        </p:nvSpPr>
        <p:spPr>
          <a:xfrm>
            <a:off x="6472634" y="5996242"/>
            <a:ext cx="2520280" cy="369332"/>
          </a:xfrm>
          <a:prstGeom prst="rect">
            <a:avLst/>
          </a:prstGeom>
          <a:noFill/>
        </p:spPr>
        <p:txBody>
          <a:bodyPr wrap="square" rtlCol="0">
            <a:spAutoFit/>
          </a:bodyPr>
          <a:lstStyle/>
          <a:p>
            <a:r>
              <a:rPr lang="en-US" altLang="ja-JP" dirty="0" smtClean="0"/>
              <a:t>※</a:t>
            </a:r>
            <a:r>
              <a:rPr lang="ja-JP" altLang="en-US" dirty="0" smtClean="0"/>
              <a:t>左下原点の場合</a:t>
            </a:r>
            <a:endParaRPr kumimoji="1" lang="ja-JP" altLang="en-US" dirty="0"/>
          </a:p>
        </p:txBody>
      </p:sp>
    </p:spTree>
    <p:extLst>
      <p:ext uri="{BB962C8B-B14F-4D97-AF65-F5344CB8AC3E}">
        <p14:creationId xmlns:p14="http://schemas.microsoft.com/office/powerpoint/2010/main" val="29355094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a:t>進む方向</a:t>
            </a:r>
            <a:r>
              <a:rPr lang="ja-JP" altLang="en-US" dirty="0" smtClean="0"/>
              <a:t>をランダムに変える</a:t>
            </a:r>
            <a:endParaRPr kumimoji="1" lang="ja-JP" altLang="en-US" dirty="0"/>
          </a:p>
        </p:txBody>
      </p:sp>
      <p:sp>
        <p:nvSpPr>
          <p:cNvPr id="5" name="コンテンツ プレースホルダー 4"/>
          <p:cNvSpPr>
            <a:spLocks noGrp="1"/>
          </p:cNvSpPr>
          <p:nvPr>
            <p:ph idx="1"/>
          </p:nvPr>
        </p:nvSpPr>
        <p:spPr/>
        <p:txBody>
          <a:bodyPr/>
          <a:lstStyle/>
          <a:p>
            <a:pPr marL="271463" lvl="1" indent="-271463">
              <a:buFont typeface="Wingdings" pitchFamily="2" charset="2"/>
              <a:buChar char="n"/>
            </a:pPr>
            <a:r>
              <a:rPr lang="ja-JP" altLang="en-US" sz="2400" dirty="0" smtClean="0"/>
              <a:t>「</a:t>
            </a:r>
            <a:r>
              <a:rPr lang="en-US" altLang="ja-JP" sz="2400" dirty="0" smtClean="0"/>
              <a:t>tori</a:t>
            </a:r>
            <a:r>
              <a:rPr lang="ja-JP" altLang="en-US" sz="2400" dirty="0" smtClean="0"/>
              <a:t>」</a:t>
            </a:r>
            <a:r>
              <a:rPr lang="ja-JP" altLang="en-US" sz="2400" dirty="0"/>
              <a:t>エージェントの初期設定ルール（</a:t>
            </a:r>
            <a:r>
              <a:rPr lang="en-US" altLang="ja-JP" sz="2400" dirty="0" err="1"/>
              <a:t>Agt_Init</a:t>
            </a:r>
            <a:r>
              <a:rPr lang="en-US" altLang="ja-JP" sz="2400" dirty="0"/>
              <a:t>)</a:t>
            </a:r>
            <a:r>
              <a:rPr lang="ja-JP" altLang="en-US" sz="2400" dirty="0"/>
              <a:t>で属性「</a:t>
            </a:r>
            <a:r>
              <a:rPr lang="en-US" altLang="ja-JP" sz="2400" dirty="0"/>
              <a:t>Direction</a:t>
            </a:r>
            <a:r>
              <a:rPr lang="ja-JP" altLang="en-US" sz="2400" dirty="0"/>
              <a:t>」に進む方向の値を</a:t>
            </a:r>
            <a:r>
              <a:rPr lang="ja-JP" altLang="en-US" sz="2400" u="sng" dirty="0"/>
              <a:t>ランダムに</a:t>
            </a:r>
            <a:r>
              <a:rPr lang="ja-JP" altLang="en-US" sz="2400" dirty="0"/>
              <a:t>設定</a:t>
            </a:r>
            <a:r>
              <a:rPr lang="en-US" altLang="ja-JP" sz="2400" dirty="0"/>
              <a:t>(0</a:t>
            </a:r>
            <a:r>
              <a:rPr lang="ja-JP" altLang="en-US" sz="2400" dirty="0"/>
              <a:t>～</a:t>
            </a:r>
            <a:r>
              <a:rPr lang="en-US" altLang="ja-JP" sz="2400" dirty="0"/>
              <a:t>360[</a:t>
            </a:r>
            <a:r>
              <a:rPr lang="ja-JP" altLang="en-US" sz="2400" dirty="0"/>
              <a:t>度</a:t>
            </a:r>
            <a:r>
              <a:rPr lang="en-US" altLang="ja-JP" sz="2400" dirty="0"/>
              <a:t>])</a:t>
            </a:r>
          </a:p>
          <a:p>
            <a:endParaRPr lang="en-US" altLang="ja-JP" sz="2400" dirty="0" smtClean="0"/>
          </a:p>
          <a:p>
            <a:pPr lvl="1"/>
            <a:endParaRPr lang="en-US" altLang="ja-JP" sz="2000" dirty="0"/>
          </a:p>
          <a:p>
            <a:pPr lvl="1"/>
            <a:endParaRPr lang="en-US" altLang="ja-JP" sz="2000" dirty="0" smtClean="0"/>
          </a:p>
          <a:p>
            <a:pPr lvl="1"/>
            <a:endParaRPr kumimoji="1" lang="ja-JP" altLang="en-US" sz="20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31</a:t>
            </a:fld>
            <a:endParaRPr kumimoji="1" lang="ja-JP" altLang="en-US" dirty="0"/>
          </a:p>
        </p:txBody>
      </p:sp>
      <p:sp>
        <p:nvSpPr>
          <p:cNvPr id="6" name="角丸四角形 5"/>
          <p:cNvSpPr/>
          <p:nvPr/>
        </p:nvSpPr>
        <p:spPr>
          <a:xfrm>
            <a:off x="4572000" y="3278186"/>
            <a:ext cx="4464496" cy="3168352"/>
          </a:xfrm>
          <a:prstGeom prst="roundRect">
            <a:avLst>
              <a:gd name="adj" fmla="val 678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5040052" y="4709054"/>
            <a:ext cx="2376264"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関数</a:t>
            </a:r>
            <a:r>
              <a:rPr kumimoji="1" lang="en-US" altLang="ja-JP" dirty="0" smtClean="0"/>
              <a:t>ADD</a:t>
            </a:r>
            <a:r>
              <a:rPr lang="ja-JP" altLang="en-US" dirty="0" smtClean="0"/>
              <a:t>内の処理</a:t>
            </a:r>
            <a:endParaRPr kumimoji="1" lang="en-US" altLang="ja-JP" dirty="0" smtClean="0"/>
          </a:p>
          <a:p>
            <a:pPr algn="ctr"/>
            <a:r>
              <a:rPr lang="ja-JP" altLang="en-US" dirty="0" smtClean="0"/>
              <a:t>返値</a:t>
            </a:r>
            <a:r>
              <a:rPr lang="en-US" altLang="ja-JP" dirty="0" smtClean="0"/>
              <a:t>=2+3</a:t>
            </a:r>
            <a:endParaRPr kumimoji="1" lang="ja-JP" altLang="en-US" dirty="0"/>
          </a:p>
        </p:txBody>
      </p:sp>
      <p:sp>
        <p:nvSpPr>
          <p:cNvPr id="8" name="下矢印 7"/>
          <p:cNvSpPr/>
          <p:nvPr/>
        </p:nvSpPr>
        <p:spPr>
          <a:xfrm>
            <a:off x="5744294" y="4444539"/>
            <a:ext cx="936104" cy="452264"/>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5760132" y="5558689"/>
            <a:ext cx="936104" cy="446509"/>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6588224" y="4334553"/>
            <a:ext cx="2232248" cy="369332"/>
          </a:xfrm>
          <a:prstGeom prst="rect">
            <a:avLst/>
          </a:prstGeom>
          <a:noFill/>
        </p:spPr>
        <p:txBody>
          <a:bodyPr wrap="square" rtlCol="0">
            <a:spAutoFit/>
          </a:bodyPr>
          <a:lstStyle/>
          <a:p>
            <a:r>
              <a:rPr kumimoji="1" lang="ja-JP" altLang="en-US" dirty="0" smtClean="0"/>
              <a:t>引数</a:t>
            </a:r>
            <a:r>
              <a:rPr kumimoji="1" lang="en-US" altLang="ja-JP" dirty="0" smtClean="0"/>
              <a:t>(</a:t>
            </a:r>
            <a:r>
              <a:rPr kumimoji="1" lang="ja-JP" altLang="en-US" dirty="0" smtClean="0"/>
              <a:t>関数へ渡す値）</a:t>
            </a:r>
            <a:endParaRPr kumimoji="1" lang="ja-JP" altLang="en-US" dirty="0"/>
          </a:p>
        </p:txBody>
      </p:sp>
      <p:sp>
        <p:nvSpPr>
          <p:cNvPr id="11" name="テキスト ボックス 10"/>
          <p:cNvSpPr txBox="1"/>
          <p:nvPr/>
        </p:nvSpPr>
        <p:spPr>
          <a:xfrm>
            <a:off x="5256076" y="6077206"/>
            <a:ext cx="2232248" cy="369332"/>
          </a:xfrm>
          <a:prstGeom prst="rect">
            <a:avLst/>
          </a:prstGeom>
          <a:noFill/>
        </p:spPr>
        <p:txBody>
          <a:bodyPr wrap="square" rtlCol="0">
            <a:spAutoFit/>
          </a:bodyPr>
          <a:lstStyle/>
          <a:p>
            <a:r>
              <a:rPr lang="ja-JP" altLang="en-US" dirty="0" smtClean="0"/>
              <a:t>返値</a:t>
            </a:r>
            <a:r>
              <a:rPr kumimoji="1" lang="en-US" altLang="ja-JP" dirty="0" smtClean="0"/>
              <a:t>(</a:t>
            </a:r>
            <a:r>
              <a:rPr kumimoji="1" lang="ja-JP" altLang="en-US" dirty="0" smtClean="0"/>
              <a:t>関数が返す値）</a:t>
            </a:r>
            <a:endParaRPr kumimoji="1" lang="ja-JP" altLang="en-US" dirty="0"/>
          </a:p>
        </p:txBody>
      </p:sp>
      <p:sp>
        <p:nvSpPr>
          <p:cNvPr id="12" name="テキスト ボックス 11"/>
          <p:cNvSpPr txBox="1"/>
          <p:nvPr/>
        </p:nvSpPr>
        <p:spPr>
          <a:xfrm>
            <a:off x="4572000" y="3661026"/>
            <a:ext cx="4464496" cy="369332"/>
          </a:xfrm>
          <a:prstGeom prst="rect">
            <a:avLst/>
          </a:prstGeom>
          <a:noFill/>
        </p:spPr>
        <p:txBody>
          <a:bodyPr wrap="square" rtlCol="0">
            <a:spAutoFit/>
          </a:bodyPr>
          <a:lstStyle/>
          <a:p>
            <a:r>
              <a:rPr lang="ja-JP" altLang="en-US" dirty="0" smtClean="0"/>
              <a:t>例えば</a:t>
            </a:r>
            <a:r>
              <a:rPr lang="ja-JP" altLang="en-US" dirty="0"/>
              <a:t>・・</a:t>
            </a:r>
            <a:r>
              <a:rPr lang="ja-JP" altLang="en-US" dirty="0" smtClean="0"/>
              <a:t>・</a:t>
            </a:r>
            <a:r>
              <a:rPr lang="en-US" altLang="ja-JP" dirty="0" smtClean="0"/>
              <a:t>2</a:t>
            </a:r>
            <a:r>
              <a:rPr lang="ja-JP" altLang="en-US" dirty="0" err="1" smtClean="0"/>
              <a:t>つの</a:t>
            </a:r>
            <a:r>
              <a:rPr lang="ja-JP" altLang="en-US" dirty="0" smtClean="0"/>
              <a:t>値を足し算する関数「</a:t>
            </a:r>
            <a:r>
              <a:rPr lang="en-US" altLang="ja-JP" dirty="0" smtClean="0"/>
              <a:t>ADD</a:t>
            </a:r>
            <a:r>
              <a:rPr lang="ja-JP" altLang="en-US" dirty="0" smtClean="0"/>
              <a:t>」</a:t>
            </a:r>
            <a:endParaRPr kumimoji="1" lang="ja-JP" altLang="en-US" dirty="0"/>
          </a:p>
        </p:txBody>
      </p:sp>
      <p:sp>
        <p:nvSpPr>
          <p:cNvPr id="13" name="テキスト ボックス 12"/>
          <p:cNvSpPr txBox="1"/>
          <p:nvPr/>
        </p:nvSpPr>
        <p:spPr>
          <a:xfrm>
            <a:off x="5722354" y="4060982"/>
            <a:ext cx="1728192" cy="369332"/>
          </a:xfrm>
          <a:prstGeom prst="rect">
            <a:avLst/>
          </a:prstGeom>
          <a:noFill/>
        </p:spPr>
        <p:txBody>
          <a:bodyPr wrap="square" rtlCol="0">
            <a:spAutoFit/>
          </a:bodyPr>
          <a:lstStyle/>
          <a:p>
            <a:r>
              <a:rPr kumimoji="1" lang="en-US" altLang="ja-JP" dirty="0" smtClean="0"/>
              <a:t>ADD(2, </a:t>
            </a:r>
            <a:r>
              <a:rPr lang="en-US" altLang="ja-JP" dirty="0"/>
              <a:t>3</a:t>
            </a:r>
            <a:r>
              <a:rPr kumimoji="1" lang="en-US" altLang="ja-JP" dirty="0" smtClean="0"/>
              <a:t>)</a:t>
            </a:r>
            <a:endParaRPr kumimoji="1" lang="ja-JP" altLang="en-US" dirty="0"/>
          </a:p>
        </p:txBody>
      </p:sp>
      <p:sp>
        <p:nvSpPr>
          <p:cNvPr id="14" name="片側の 2 つの角を丸めた四角形 13"/>
          <p:cNvSpPr/>
          <p:nvPr/>
        </p:nvSpPr>
        <p:spPr>
          <a:xfrm>
            <a:off x="4572000" y="3278186"/>
            <a:ext cx="4464496" cy="382840"/>
          </a:xfrm>
          <a:prstGeom prst="round2SameRect">
            <a:avLst>
              <a:gd name="adj1" fmla="val 4984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関数とは</a:t>
            </a:r>
            <a:endParaRPr kumimoji="1" lang="ja-JP"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382" y="2167703"/>
            <a:ext cx="4014447" cy="21315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06" t="24304" r="28782" b="32086"/>
          <a:stretch/>
        </p:blipFill>
        <p:spPr bwMode="auto">
          <a:xfrm>
            <a:off x="1240029" y="4433395"/>
            <a:ext cx="2602595" cy="20639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直線コネクタ 16"/>
          <p:cNvCxnSpPr/>
          <p:nvPr/>
        </p:nvCxnSpPr>
        <p:spPr>
          <a:xfrm>
            <a:off x="1546640" y="6218229"/>
            <a:ext cx="2132366" cy="0"/>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82208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smtClean="0"/>
              <a:t>artisoc</a:t>
            </a:r>
            <a:r>
              <a:rPr lang="ja-JP" altLang="en-US" smtClean="0"/>
              <a:t>ヒント</a:t>
            </a:r>
            <a:r>
              <a:rPr lang="en-US" altLang="ja-JP" smtClean="0"/>
              <a:t>_</a:t>
            </a:r>
            <a:r>
              <a:rPr kumimoji="1" lang="ja-JP" altLang="en-US" smtClean="0"/>
              <a:t>ヘルプ機能</a:t>
            </a:r>
            <a:endParaRPr kumimoji="1" lang="ja-JP" altLang="en-US" dirty="0"/>
          </a:p>
        </p:txBody>
      </p:sp>
      <p:sp>
        <p:nvSpPr>
          <p:cNvPr id="5" name="コンテンツ プレースホルダー 4"/>
          <p:cNvSpPr>
            <a:spLocks noGrp="1"/>
          </p:cNvSpPr>
          <p:nvPr>
            <p:ph idx="1"/>
          </p:nvPr>
        </p:nvSpPr>
        <p:spPr/>
        <p:txBody>
          <a:bodyPr/>
          <a:lstStyle/>
          <a:p>
            <a:r>
              <a:rPr lang="ja-JP" altLang="en-US" sz="2400" dirty="0" smtClean="0"/>
              <a:t>関数について調べるときはヘルプ機能を活用しましょう</a:t>
            </a:r>
            <a:endParaRPr lang="en-US" altLang="ja-JP" sz="2400" dirty="0" smtClean="0"/>
          </a:p>
          <a:p>
            <a:pPr lvl="1"/>
            <a:endParaRPr kumimoji="1" lang="ja-JP" altLang="en-US" sz="20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32</a:t>
            </a:fld>
            <a:endParaRPr kumimoji="1" lang="ja-JP" altLang="en-US"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422" t="1778" r="78659" b="87809"/>
          <a:stretch/>
        </p:blipFill>
        <p:spPr bwMode="auto">
          <a:xfrm>
            <a:off x="307430" y="1451496"/>
            <a:ext cx="1536700" cy="1041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1993875"/>
            <a:ext cx="4630383" cy="2587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76" y="3590490"/>
            <a:ext cx="4630383" cy="2574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曲折矢印 5"/>
          <p:cNvSpPr/>
          <p:nvPr/>
        </p:nvSpPr>
        <p:spPr bwMode="auto">
          <a:xfrm rot="5400000">
            <a:off x="1907704" y="1528043"/>
            <a:ext cx="360040" cy="360040"/>
          </a:xfrm>
          <a:prstGeom prst="ben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sp>
        <p:nvSpPr>
          <p:cNvPr id="11" name="曲折矢印 10"/>
          <p:cNvSpPr/>
          <p:nvPr/>
        </p:nvSpPr>
        <p:spPr bwMode="auto">
          <a:xfrm rot="5400000">
            <a:off x="6265251" y="3159298"/>
            <a:ext cx="360040" cy="360040"/>
          </a:xfrm>
          <a:prstGeom prst="ben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sp>
        <p:nvSpPr>
          <p:cNvPr id="14" name="左矢印 13"/>
          <p:cNvSpPr/>
          <p:nvPr/>
        </p:nvSpPr>
        <p:spPr bwMode="auto">
          <a:xfrm rot="2775386">
            <a:off x="430291" y="1917129"/>
            <a:ext cx="468362" cy="296259"/>
          </a:xfrm>
          <a:prstGeom prst="leftArrow">
            <a:avLst>
              <a:gd name="adj1" fmla="val 27770"/>
              <a:gd name="adj2" fmla="val 113641"/>
            </a:avLst>
          </a:prstGeom>
          <a:ln>
            <a:headEnd type="none" w="med" len="med"/>
            <a:tailEnd type="none" w="med" len="med"/>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
        <p:nvSpPr>
          <p:cNvPr id="15" name="左矢印 14"/>
          <p:cNvSpPr/>
          <p:nvPr/>
        </p:nvSpPr>
        <p:spPr bwMode="auto">
          <a:xfrm rot="2775386">
            <a:off x="3359740" y="3456884"/>
            <a:ext cx="468362" cy="296259"/>
          </a:xfrm>
          <a:prstGeom prst="leftArrow">
            <a:avLst>
              <a:gd name="adj1" fmla="val 27770"/>
              <a:gd name="adj2" fmla="val 113641"/>
            </a:avLst>
          </a:prstGeom>
          <a:ln>
            <a:headEnd type="none" w="med" len="med"/>
            <a:tailEnd type="none" w="med" len="med"/>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15003311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a:t>進む</a:t>
            </a:r>
            <a:r>
              <a:rPr lang="ja-JP" altLang="en-US" dirty="0" smtClean="0"/>
              <a:t>速さを</a:t>
            </a:r>
            <a:r>
              <a:rPr lang="ja-JP" altLang="en-US" dirty="0"/>
              <a:t>ランダムに変える</a:t>
            </a:r>
            <a:endParaRPr kumimoji="1" lang="ja-JP" altLang="en-US" dirty="0"/>
          </a:p>
        </p:txBody>
      </p:sp>
      <p:sp>
        <p:nvSpPr>
          <p:cNvPr id="5" name="コンテンツ プレースホルダー 4"/>
          <p:cNvSpPr>
            <a:spLocks noGrp="1"/>
          </p:cNvSpPr>
          <p:nvPr>
            <p:ph idx="1"/>
          </p:nvPr>
        </p:nvSpPr>
        <p:spPr/>
        <p:txBody>
          <a:bodyPr/>
          <a:lstStyle/>
          <a:p>
            <a:pPr marL="271463" lvl="1" indent="-271463">
              <a:buFont typeface="Wingdings" pitchFamily="2" charset="2"/>
              <a:buChar char="n"/>
            </a:pPr>
            <a:r>
              <a:rPr lang="ja-JP" altLang="en-US" sz="2400" dirty="0" smtClean="0"/>
              <a:t>「</a:t>
            </a:r>
            <a:r>
              <a:rPr lang="en-US" altLang="ja-JP" sz="2400" dirty="0" smtClean="0"/>
              <a:t>tori</a:t>
            </a:r>
            <a:r>
              <a:rPr lang="ja-JP" altLang="en-US" sz="2400" dirty="0" smtClean="0"/>
              <a:t>」</a:t>
            </a:r>
            <a:r>
              <a:rPr lang="ja-JP" altLang="en-US" sz="2400" dirty="0"/>
              <a:t>エージェントの初期設定ルール（</a:t>
            </a:r>
            <a:r>
              <a:rPr lang="en-US" altLang="ja-JP" sz="2400" dirty="0" err="1"/>
              <a:t>Agt_Init</a:t>
            </a:r>
            <a:r>
              <a:rPr lang="en-US" altLang="ja-JP" sz="2400" dirty="0"/>
              <a:t>)</a:t>
            </a:r>
            <a:r>
              <a:rPr lang="ja-JP" altLang="en-US" sz="2400" dirty="0"/>
              <a:t>で属性「</a:t>
            </a:r>
            <a:r>
              <a:rPr lang="en-US" altLang="ja-JP" sz="2400" dirty="0"/>
              <a:t>speed</a:t>
            </a:r>
            <a:r>
              <a:rPr lang="ja-JP" altLang="en-US" sz="2400" dirty="0"/>
              <a:t>」に速度をランダムに設定（ただし</a:t>
            </a:r>
            <a:r>
              <a:rPr lang="en-US" altLang="ja-JP" sz="2400" dirty="0"/>
              <a:t>0.5</a:t>
            </a:r>
            <a:r>
              <a:rPr lang="ja-JP" altLang="en-US" sz="2400" dirty="0"/>
              <a:t>以上</a:t>
            </a:r>
            <a:r>
              <a:rPr lang="en-US" altLang="ja-JP" sz="2400" dirty="0"/>
              <a:t>1.5</a:t>
            </a:r>
            <a:r>
              <a:rPr lang="ja-JP" altLang="en-US" sz="2400" dirty="0"/>
              <a:t>未満になるように調整する）</a:t>
            </a:r>
          </a:p>
          <a:p>
            <a:endParaRPr lang="en-US" altLang="ja-JP" sz="2400" dirty="0" smtClean="0"/>
          </a:p>
          <a:p>
            <a:pPr lvl="1"/>
            <a:endParaRPr lang="en-US" altLang="ja-JP" sz="2000" dirty="0"/>
          </a:p>
          <a:p>
            <a:pPr lvl="1"/>
            <a:endParaRPr lang="en-US" altLang="ja-JP" sz="2000" dirty="0" smtClean="0"/>
          </a:p>
          <a:p>
            <a:pPr lvl="1"/>
            <a:endParaRPr kumimoji="1" lang="ja-JP" altLang="en-US" sz="20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33</a:t>
            </a:fld>
            <a:endParaRPr kumimoji="1" lang="ja-JP" altLang="en-US" dirty="0"/>
          </a:p>
        </p:txBody>
      </p:sp>
      <p:pic>
        <p:nvPicPr>
          <p:cNvPr id="18"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1451" t="15156" r="1838" b="3658"/>
          <a:stretch/>
        </p:blipFill>
        <p:spPr bwMode="auto">
          <a:xfrm>
            <a:off x="2627784" y="2288325"/>
            <a:ext cx="4104456" cy="3825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正方形/長方形 1"/>
          <p:cNvSpPr/>
          <p:nvPr/>
        </p:nvSpPr>
        <p:spPr bwMode="auto">
          <a:xfrm>
            <a:off x="2555280" y="2184778"/>
            <a:ext cx="4248472" cy="4032448"/>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3208374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250825" y="158720"/>
            <a:ext cx="8642350" cy="400110"/>
          </a:xfrm>
        </p:spPr>
        <p:txBody>
          <a:bodyPr/>
          <a:lstStyle/>
          <a:p>
            <a:r>
              <a:rPr lang="ja-JP" altLang="en-US" dirty="0" smtClean="0"/>
              <a:t>エージェントの生成</a:t>
            </a:r>
            <a:endParaRPr kumimoji="1" lang="ja-JP" altLang="en-US" dirty="0"/>
          </a:p>
        </p:txBody>
      </p:sp>
      <p:sp>
        <p:nvSpPr>
          <p:cNvPr id="5" name="コンテンツ プレースホルダー 4"/>
          <p:cNvSpPr>
            <a:spLocks noGrp="1"/>
          </p:cNvSpPr>
          <p:nvPr>
            <p:ph idx="1"/>
          </p:nvPr>
        </p:nvSpPr>
        <p:spPr/>
        <p:txBody>
          <a:bodyPr/>
          <a:lstStyle/>
          <a:p>
            <a:r>
              <a:rPr lang="ja-JP" altLang="ja-JP" dirty="0"/>
              <a:t>指定したエージェント型のエージェントを作成</a:t>
            </a:r>
          </a:p>
          <a:p>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34</a:t>
            </a:fld>
            <a:endParaRPr kumimoji="1" lang="ja-JP" altLang="en-US" dirty="0"/>
          </a:p>
        </p:txBody>
      </p:sp>
      <p:pic>
        <p:nvPicPr>
          <p:cNvPr id="6" name="Picture 73"/>
          <p:cNvPicPr>
            <a:picLocks noChangeAspect="1"/>
          </p:cNvPicPr>
          <p:nvPr/>
        </p:nvPicPr>
        <p:blipFill>
          <a:blip r:embed="rId2" cstate="print"/>
          <a:srcRect/>
          <a:stretch>
            <a:fillRect/>
          </a:stretch>
        </p:blipFill>
        <p:spPr bwMode="auto">
          <a:xfrm>
            <a:off x="395536" y="4005064"/>
            <a:ext cx="4464496" cy="2291578"/>
          </a:xfrm>
          <a:prstGeom prst="rect">
            <a:avLst/>
          </a:prstGeom>
          <a:noFill/>
          <a:ln w="25400">
            <a:noFill/>
            <a:prstDash val="solid"/>
            <a:miter lim="800000"/>
            <a:headEnd/>
            <a:tailEnd/>
          </a:ln>
          <a:effectLst/>
        </p:spPr>
      </p:pic>
      <p:sp>
        <p:nvSpPr>
          <p:cNvPr id="7" name="Rectangle 76"/>
          <p:cNvSpPr>
            <a:spLocks/>
          </p:cNvSpPr>
          <p:nvPr/>
        </p:nvSpPr>
        <p:spPr bwMode="auto">
          <a:xfrm>
            <a:off x="539552" y="3070121"/>
            <a:ext cx="5760640" cy="504056"/>
          </a:xfrm>
          <a:prstGeom prst="rect">
            <a:avLst/>
          </a:prstGeom>
          <a:noFill/>
          <a:ln w="12700">
            <a:solidFill>
              <a:schemeClr val="tx1"/>
            </a:solidFill>
            <a:miter lim="800000"/>
            <a:headEnd/>
            <a:tailEnd/>
          </a:ln>
        </p:spPr>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dirty="0" err="1" smtClean="0">
                <a:ln>
                  <a:noFill/>
                </a:ln>
                <a:solidFill>
                  <a:schemeClr val="tx1"/>
                </a:solidFill>
                <a:effectLst/>
                <a:latin typeface="ヒラギノ角ゴ Pro W3" charset="0"/>
                <a:ea typeface="ＭＳ Ｐゴシック" pitchFamily="50" charset="-128"/>
                <a:cs typeface="ＭＳ Ｐゴシック" pitchFamily="50" charset="-128"/>
              </a:rPr>
              <a:t>CreateAgt</a:t>
            </a:r>
            <a:r>
              <a:rPr kumimoji="1" lang="en-US" altLang="ja-JP" sz="2400" b="0" i="0" u="none" strike="noStrike" cap="none" normalizeH="0" baseline="0" dirty="0" smtClean="0">
                <a:ln>
                  <a:noFill/>
                </a:ln>
                <a:solidFill>
                  <a:schemeClr val="tx1"/>
                </a:solidFill>
                <a:effectLst/>
                <a:latin typeface="ヒラギノ角ゴ Pro W3" charset="0"/>
                <a:ea typeface="ＭＳ Ｐゴシック" pitchFamily="50" charset="-128"/>
                <a:cs typeface="ＭＳ Ｐゴシック" pitchFamily="50" charset="-128"/>
              </a:rPr>
              <a:t>(</a:t>
            </a:r>
            <a:r>
              <a:rPr kumimoji="1" lang="en-US" altLang="ja-JP" sz="2400" b="0" i="0" u="none" strike="noStrike" cap="none" normalizeH="0" baseline="0" dirty="0" err="1" smtClean="0">
                <a:ln>
                  <a:noFill/>
                </a:ln>
                <a:solidFill>
                  <a:srgbClr val="D90B00"/>
                </a:solidFill>
                <a:effectLst/>
                <a:latin typeface="ヒラギノ角ゴ Pro W6" charset="0"/>
                <a:ea typeface="ＭＳ Ｐゴシック" pitchFamily="50" charset="-128"/>
                <a:cs typeface="ＭＳ Ｐゴシック" pitchFamily="50" charset="-128"/>
              </a:rPr>
              <a:t>Universe.</a:t>
            </a:r>
            <a:r>
              <a:rPr lang="en-US" altLang="ja-JP" sz="2400" dirty="0" err="1" smtClean="0">
                <a:solidFill>
                  <a:srgbClr val="D90B00"/>
                </a:solidFill>
                <a:latin typeface="ヒラギノ角ゴ Pro W6" charset="0"/>
                <a:ea typeface="ＭＳ Ｐゴシック" pitchFamily="50" charset="-128"/>
                <a:cs typeface="ＭＳ Ｐゴシック" pitchFamily="50" charset="-128"/>
              </a:rPr>
              <a:t>oozora.tori</a:t>
            </a:r>
            <a:r>
              <a:rPr kumimoji="1" lang="en-US" altLang="ja-JP" sz="2400" b="0" i="0" u="none" strike="noStrike" cap="none" normalizeH="0" baseline="0" dirty="0" smtClean="0">
                <a:ln>
                  <a:noFill/>
                </a:ln>
                <a:solidFill>
                  <a:schemeClr val="tx1"/>
                </a:solidFill>
                <a:effectLst/>
                <a:latin typeface="ヒラギノ角ゴ Pro W3" charset="0"/>
                <a:ea typeface="ＭＳ Ｐゴシック" pitchFamily="50" charset="-128"/>
                <a:cs typeface="ＭＳ Ｐゴシック" pitchFamily="50" charset="-128"/>
              </a:rPr>
              <a:t>)</a:t>
            </a:r>
            <a:endParaRPr kumimoji="1" lang="ja-JP" altLang="ja-JP" sz="11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8" name="Rectangle 77"/>
          <p:cNvSpPr>
            <a:spLocks/>
          </p:cNvSpPr>
          <p:nvPr/>
        </p:nvSpPr>
        <p:spPr bwMode="auto">
          <a:xfrm>
            <a:off x="3923928" y="3573016"/>
            <a:ext cx="1500411" cy="276999"/>
          </a:xfrm>
          <a:prstGeom prst="rect">
            <a:avLst/>
          </a:prstGeom>
          <a:noFill/>
          <a:ln w="12700">
            <a:noFill/>
            <a:miter lim="800000"/>
            <a:headEnd/>
            <a:tailEnd/>
          </a:ln>
        </p:spPr>
        <p:txBody>
          <a:bodyPr vert="horz" wrap="non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b="0" i="0" u="none" strike="noStrike" cap="none" normalizeH="0" baseline="0" dirty="0" smtClean="0">
                <a:ln>
                  <a:noFill/>
                </a:ln>
                <a:solidFill>
                  <a:srgbClr val="D90B00"/>
                </a:solidFill>
                <a:effectLst/>
                <a:latin typeface="ヒラギノ角ゴ Pro W6" charset="0"/>
                <a:ea typeface="ＭＳ Ｐゴシック" pitchFamily="50" charset="-128"/>
                <a:cs typeface="ＭＳ Ｐゴシック" pitchFamily="50" charset="-128"/>
              </a:rPr>
              <a:t>↑</a:t>
            </a:r>
            <a:r>
              <a:rPr kumimoji="1" lang="ja-JP" b="0" i="0" u="none" strike="noStrike" cap="none" normalizeH="0" baseline="0" dirty="0" smtClean="0">
                <a:ln>
                  <a:noFill/>
                </a:ln>
                <a:solidFill>
                  <a:srgbClr val="D90B00"/>
                </a:solidFill>
                <a:effectLst/>
                <a:latin typeface="ヒラギノ角ゴ Pro W6" charset="0"/>
                <a:ea typeface="ＭＳ Ｐゴシック" pitchFamily="50" charset="-128"/>
                <a:cs typeface="ＭＳ Ｐゴシック" pitchFamily="50" charset="-128"/>
              </a:rPr>
              <a:t>エージェント型</a:t>
            </a:r>
            <a:endParaRPr kumimoji="1" lang="ja-JP" sz="1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9" name="Rectangle 76"/>
          <p:cNvSpPr>
            <a:spLocks/>
          </p:cNvSpPr>
          <p:nvPr/>
        </p:nvSpPr>
        <p:spPr bwMode="auto">
          <a:xfrm>
            <a:off x="539552" y="1844824"/>
            <a:ext cx="5760640" cy="504056"/>
          </a:xfrm>
          <a:prstGeom prst="rect">
            <a:avLst/>
          </a:prstGeom>
          <a:noFill/>
          <a:ln w="12700">
            <a:solidFill>
              <a:schemeClr val="tx1"/>
            </a:solidFill>
            <a:miter lim="800000"/>
            <a:headEnd/>
            <a:tailEnd/>
          </a:ln>
        </p:spPr>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エージェント型⇒「プロパティ」⇒「生成エージェント数」</a:t>
            </a:r>
            <a:endParaRPr kumimoji="1" lang="ja-JP" altLang="ja-JP"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0" name="テキスト ボックス 9"/>
          <p:cNvSpPr txBox="1"/>
          <p:nvPr/>
        </p:nvSpPr>
        <p:spPr>
          <a:xfrm>
            <a:off x="395536" y="1435624"/>
            <a:ext cx="3528392" cy="461665"/>
          </a:xfrm>
          <a:prstGeom prst="rect">
            <a:avLst/>
          </a:prstGeom>
          <a:noFill/>
        </p:spPr>
        <p:txBody>
          <a:bodyPr wrap="square" rtlCol="0">
            <a:spAutoFit/>
          </a:bodyPr>
          <a:lstStyle/>
          <a:p>
            <a:r>
              <a:rPr kumimoji="1" lang="ja-JP" altLang="en-US" sz="2400" dirty="0" smtClean="0"/>
              <a:t>▼生成方法１</a:t>
            </a:r>
            <a:endParaRPr kumimoji="1" lang="ja-JP" altLang="en-US" sz="2400" dirty="0"/>
          </a:p>
        </p:txBody>
      </p:sp>
      <p:sp>
        <p:nvSpPr>
          <p:cNvPr id="11" name="テキスト ボックス 10"/>
          <p:cNvSpPr txBox="1"/>
          <p:nvPr/>
        </p:nvSpPr>
        <p:spPr>
          <a:xfrm>
            <a:off x="395536" y="2651629"/>
            <a:ext cx="3528392" cy="461665"/>
          </a:xfrm>
          <a:prstGeom prst="rect">
            <a:avLst/>
          </a:prstGeom>
          <a:noFill/>
        </p:spPr>
        <p:txBody>
          <a:bodyPr wrap="square" rtlCol="0">
            <a:spAutoFit/>
          </a:bodyPr>
          <a:lstStyle/>
          <a:p>
            <a:r>
              <a:rPr kumimoji="1" lang="ja-JP" altLang="en-US" sz="2400" dirty="0" smtClean="0"/>
              <a:t>▼生成方法２</a:t>
            </a:r>
            <a:endParaRPr kumimoji="1" lang="ja-JP" altLang="en-US" sz="2400" dirty="0"/>
          </a:p>
        </p:txBody>
      </p:sp>
      <p:pic>
        <p:nvPicPr>
          <p:cNvPr id="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8073" y="1528391"/>
            <a:ext cx="2597775" cy="1403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テキスト ボックス 14"/>
          <p:cNvSpPr txBox="1"/>
          <p:nvPr/>
        </p:nvSpPr>
        <p:spPr>
          <a:xfrm>
            <a:off x="2555776" y="2276872"/>
            <a:ext cx="3744416" cy="369332"/>
          </a:xfrm>
          <a:prstGeom prst="rect">
            <a:avLst/>
          </a:prstGeom>
          <a:noFill/>
        </p:spPr>
        <p:txBody>
          <a:bodyPr wrap="square" rtlCol="0">
            <a:spAutoFit/>
          </a:bodyPr>
          <a:lstStyle/>
          <a:p>
            <a:r>
              <a:rPr kumimoji="1" lang="ja-JP" altLang="en-US" dirty="0" smtClean="0"/>
              <a:t>⇒エージェント数を「０」に設定</a:t>
            </a:r>
            <a:endParaRPr kumimoji="1" lang="ja-JP" altLang="en-US"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3240172"/>
            <a:ext cx="3153363" cy="324665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49175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エージェントの生成</a:t>
            </a:r>
            <a:endParaRPr kumimoji="1" lang="ja-JP" altLang="en-US" b="0" dirty="0"/>
          </a:p>
        </p:txBody>
      </p:sp>
      <p:sp>
        <p:nvSpPr>
          <p:cNvPr id="4" name="コンテンツ プレースホルダー 3"/>
          <p:cNvSpPr>
            <a:spLocks noGrp="1"/>
          </p:cNvSpPr>
          <p:nvPr>
            <p:ph idx="1"/>
          </p:nvPr>
        </p:nvSpPr>
        <p:spPr/>
        <p:txBody>
          <a:bodyPr/>
          <a:lstStyle/>
          <a:p>
            <a:r>
              <a:rPr lang="ja-JP" altLang="en-US" sz="2800" dirty="0"/>
              <a:t>毎ステップエージェントを１つずつ生成する</a:t>
            </a:r>
            <a:endParaRPr lang="en-US" altLang="ja-JP" sz="2800" dirty="0"/>
          </a:p>
          <a:p>
            <a:pPr lvl="1"/>
            <a:r>
              <a:rPr lang="en-US" altLang="ja-JP" sz="2400" dirty="0"/>
              <a:t>Universe</a:t>
            </a:r>
            <a:r>
              <a:rPr lang="ja-JP" altLang="en-US" sz="2400" dirty="0"/>
              <a:t>のステップごとに実行される「</a:t>
            </a:r>
            <a:r>
              <a:rPr lang="en-US" altLang="ja-JP" sz="2400" dirty="0" err="1"/>
              <a:t>Univ_Step_Begin</a:t>
            </a:r>
            <a:r>
              <a:rPr lang="ja-JP" altLang="en-US" sz="2400" dirty="0"/>
              <a:t>」に記述</a:t>
            </a:r>
            <a:endParaRPr lang="en-US" altLang="ja-JP" sz="2400" dirty="0"/>
          </a:p>
          <a:p>
            <a:pPr lvl="1"/>
            <a:r>
              <a:rPr lang="en-US" altLang="ja-JP" sz="2400" dirty="0" err="1"/>
              <a:t>CreateAgt</a:t>
            </a:r>
            <a:r>
              <a:rPr lang="ja-JP" altLang="en-US" sz="2400" dirty="0"/>
              <a:t>関数を利用してエージェントを生成</a:t>
            </a:r>
            <a:endParaRPr lang="en-US" altLang="ja-JP" sz="2400" dirty="0"/>
          </a:p>
          <a:p>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35</a:t>
            </a:fld>
            <a:endParaRPr kumimoji="1" lang="ja-JP" altLang="en-US" dirty="0"/>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4423" r="54095" b="38461"/>
          <a:stretch/>
        </p:blipFill>
        <p:spPr bwMode="auto">
          <a:xfrm>
            <a:off x="899592" y="2697764"/>
            <a:ext cx="2520280" cy="3478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4228" b="3983"/>
          <a:stretch/>
        </p:blipFill>
        <p:spPr bwMode="auto">
          <a:xfrm>
            <a:off x="3779912" y="2420888"/>
            <a:ext cx="3732104"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線コネクタ 6"/>
          <p:cNvCxnSpPr/>
          <p:nvPr/>
        </p:nvCxnSpPr>
        <p:spPr>
          <a:xfrm>
            <a:off x="4211960" y="4437112"/>
            <a:ext cx="2664296" cy="0"/>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74331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エージェントの生成</a:t>
            </a:r>
            <a:endParaRPr kumimoji="1" lang="ja-JP" altLang="en-US" b="0" dirty="0"/>
          </a:p>
        </p:txBody>
      </p:sp>
      <p:sp>
        <p:nvSpPr>
          <p:cNvPr id="4" name="コンテンツ プレースホルダー 3"/>
          <p:cNvSpPr>
            <a:spLocks noGrp="1"/>
          </p:cNvSpPr>
          <p:nvPr>
            <p:ph idx="1"/>
          </p:nvPr>
        </p:nvSpPr>
        <p:spPr/>
        <p:txBody>
          <a:bodyPr/>
          <a:lstStyle/>
          <a:p>
            <a:r>
              <a:rPr lang="ja-JP" altLang="en-US" sz="2800" dirty="0"/>
              <a:t>毎ステップ</a:t>
            </a:r>
            <a:r>
              <a:rPr lang="en-US" altLang="ja-JP" sz="2800" dirty="0"/>
              <a:t>0.2</a:t>
            </a:r>
            <a:r>
              <a:rPr lang="ja-JP" altLang="en-US" sz="2800" dirty="0"/>
              <a:t>の確率でエージェントを生成する</a:t>
            </a:r>
          </a:p>
          <a:p>
            <a:pPr lvl="1"/>
            <a:r>
              <a:rPr lang="en-US" altLang="ja-JP" sz="2400" dirty="0"/>
              <a:t>Universe</a:t>
            </a:r>
            <a:r>
              <a:rPr lang="ja-JP" altLang="en-US" sz="2400" dirty="0"/>
              <a:t>のステップごとに実行される「</a:t>
            </a:r>
            <a:r>
              <a:rPr lang="en-US" altLang="ja-JP" sz="2400" dirty="0" err="1"/>
              <a:t>Univ_Step_Begin</a:t>
            </a:r>
            <a:r>
              <a:rPr lang="ja-JP" altLang="en-US" sz="2400" dirty="0"/>
              <a:t>」に記述</a:t>
            </a:r>
          </a:p>
          <a:p>
            <a:pPr lvl="1"/>
            <a:r>
              <a:rPr lang="en-US" altLang="ja-JP" sz="2400" dirty="0" err="1"/>
              <a:t>CreateAgt</a:t>
            </a:r>
            <a:r>
              <a:rPr lang="ja-JP" altLang="en-US" sz="2400" dirty="0"/>
              <a:t>関数を利用してエージェントを生成</a:t>
            </a:r>
          </a:p>
          <a:p>
            <a:pPr lvl="1"/>
            <a:r>
              <a:rPr lang="en-US" altLang="ja-JP" sz="2400" dirty="0" err="1"/>
              <a:t>Rnd</a:t>
            </a:r>
            <a:r>
              <a:rPr lang="ja-JP" altLang="en-US" sz="2400" dirty="0"/>
              <a:t>関数の返値が</a:t>
            </a:r>
            <a:r>
              <a:rPr lang="en-US" altLang="ja-JP" sz="2400" dirty="0"/>
              <a:t>0.2</a:t>
            </a:r>
            <a:r>
              <a:rPr lang="ja-JP" altLang="en-US" sz="2400" dirty="0"/>
              <a:t>未満の場合エージェントを生成</a:t>
            </a:r>
          </a:p>
          <a:p>
            <a:endParaRPr kumimoji="1" lang="ja-JP" altLang="en-US" sz="28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36</a:t>
            </a:fld>
            <a:endParaRPr kumimoji="1" lang="ja-JP" altLang="en-US" dirty="0"/>
          </a:p>
        </p:txBody>
      </p:sp>
      <p:sp>
        <p:nvSpPr>
          <p:cNvPr id="5" name="テキスト ボックス 4"/>
          <p:cNvSpPr txBox="1"/>
          <p:nvPr/>
        </p:nvSpPr>
        <p:spPr>
          <a:xfrm>
            <a:off x="621110" y="3510300"/>
            <a:ext cx="2880320" cy="1200329"/>
          </a:xfrm>
          <a:prstGeom prst="rect">
            <a:avLst/>
          </a:prstGeom>
          <a:noFill/>
          <a:ln>
            <a:solidFill>
              <a:schemeClr val="tx1">
                <a:lumMod val="75000"/>
                <a:lumOff val="25000"/>
              </a:schemeClr>
            </a:solidFill>
          </a:ln>
        </p:spPr>
        <p:txBody>
          <a:bodyPr wrap="square" rtlCol="0">
            <a:spAutoFit/>
          </a:bodyPr>
          <a:lstStyle/>
          <a:p>
            <a:r>
              <a:rPr kumimoji="1" lang="en-US" altLang="ja-JP" sz="2400" b="1" dirty="0" smtClean="0">
                <a:solidFill>
                  <a:srgbClr val="C00000"/>
                </a:solidFill>
              </a:rPr>
              <a:t>if</a:t>
            </a:r>
            <a:r>
              <a:rPr kumimoji="1" lang="en-US" altLang="ja-JP" sz="2400" dirty="0" smtClean="0"/>
              <a:t> (</a:t>
            </a:r>
            <a:r>
              <a:rPr kumimoji="1" lang="ja-JP" altLang="en-US" sz="2400" dirty="0" smtClean="0"/>
              <a:t>条件文</a:t>
            </a:r>
            <a:r>
              <a:rPr kumimoji="1" lang="en-US" altLang="ja-JP" sz="2400" dirty="0" smtClean="0"/>
              <a:t>) </a:t>
            </a:r>
            <a:r>
              <a:rPr kumimoji="1" lang="en-US" altLang="ja-JP" sz="2400" b="1" dirty="0" smtClean="0">
                <a:solidFill>
                  <a:srgbClr val="C00000"/>
                </a:solidFill>
              </a:rPr>
              <a:t>Then</a:t>
            </a:r>
          </a:p>
          <a:p>
            <a:r>
              <a:rPr lang="ja-JP" altLang="en-US" sz="2400" dirty="0" smtClean="0"/>
              <a:t>　　～処理～</a:t>
            </a:r>
            <a:endParaRPr lang="en-US" altLang="ja-JP" sz="2400" dirty="0"/>
          </a:p>
          <a:p>
            <a:r>
              <a:rPr kumimoji="1" lang="en-US" altLang="ja-JP" sz="2400" b="1" dirty="0" smtClean="0">
                <a:solidFill>
                  <a:srgbClr val="C00000"/>
                </a:solidFill>
              </a:rPr>
              <a:t>End if </a:t>
            </a:r>
            <a:endParaRPr kumimoji="1" lang="ja-JP" altLang="en-US" sz="2400" b="1" dirty="0">
              <a:solidFill>
                <a:srgbClr val="C00000"/>
              </a:solidFill>
            </a:endParaRPr>
          </a:p>
        </p:txBody>
      </p:sp>
      <p:sp>
        <p:nvSpPr>
          <p:cNvPr id="6" name="テキスト ボックス 5"/>
          <p:cNvSpPr txBox="1"/>
          <p:nvPr/>
        </p:nvSpPr>
        <p:spPr>
          <a:xfrm>
            <a:off x="435942" y="3105919"/>
            <a:ext cx="3065487" cy="400110"/>
          </a:xfrm>
          <a:prstGeom prst="rect">
            <a:avLst/>
          </a:prstGeom>
          <a:noFill/>
        </p:spPr>
        <p:txBody>
          <a:bodyPr wrap="square" rtlCol="0">
            <a:spAutoFit/>
          </a:bodyPr>
          <a:lstStyle/>
          <a:p>
            <a:r>
              <a:rPr kumimoji="1" lang="ja-JP" altLang="en-US" sz="2000" dirty="0" smtClean="0"/>
              <a:t>～の場合に実行する処理</a:t>
            </a:r>
            <a:endParaRPr kumimoji="1" lang="ja-JP" altLang="en-US" sz="2000" dirty="0"/>
          </a:p>
        </p:txBody>
      </p:sp>
      <p:sp>
        <p:nvSpPr>
          <p:cNvPr id="7" name="テキスト ボックス 6"/>
          <p:cNvSpPr txBox="1"/>
          <p:nvPr/>
        </p:nvSpPr>
        <p:spPr>
          <a:xfrm>
            <a:off x="179512" y="4797152"/>
            <a:ext cx="4536504" cy="1200329"/>
          </a:xfrm>
          <a:prstGeom prst="rect">
            <a:avLst/>
          </a:prstGeom>
          <a:noFill/>
        </p:spPr>
        <p:txBody>
          <a:bodyPr wrap="square" rtlCol="0">
            <a:spAutoFit/>
          </a:bodyPr>
          <a:lstStyle/>
          <a:p>
            <a:r>
              <a:rPr lang="ja-JP" altLang="en-US" u="sng" dirty="0" smtClean="0"/>
              <a:t>条件文が</a:t>
            </a:r>
            <a:r>
              <a:rPr lang="ja-JP" altLang="en-US" b="1" u="sng" dirty="0" smtClean="0"/>
              <a:t>「真</a:t>
            </a:r>
            <a:r>
              <a:rPr lang="en-US" altLang="ja-JP" b="1" u="sng" dirty="0" smtClean="0"/>
              <a:t>(True)</a:t>
            </a:r>
            <a:r>
              <a:rPr lang="ja-JP" altLang="en-US" b="1" u="sng" dirty="0" smtClean="0"/>
              <a:t>」</a:t>
            </a:r>
            <a:r>
              <a:rPr lang="ja-JP" altLang="en-US" u="sng" dirty="0" smtClean="0"/>
              <a:t>の場合に実行</a:t>
            </a:r>
            <a:endParaRPr lang="en-US" altLang="ja-JP" u="sng" dirty="0" smtClean="0"/>
          </a:p>
          <a:p>
            <a:r>
              <a:rPr lang="en-US" altLang="ja-JP" b="1" dirty="0" smtClean="0"/>
              <a:t>  ( 1 &lt; 5 ) </a:t>
            </a:r>
            <a:r>
              <a:rPr lang="en-US" altLang="ja-JP" dirty="0" smtClean="0"/>
              <a:t>[1</a:t>
            </a:r>
            <a:r>
              <a:rPr lang="ja-JP" altLang="en-US" dirty="0" smtClean="0"/>
              <a:t>は</a:t>
            </a:r>
            <a:r>
              <a:rPr lang="en-US" altLang="ja-JP" dirty="0" smtClean="0"/>
              <a:t>5</a:t>
            </a:r>
            <a:r>
              <a:rPr lang="ja-JP" altLang="en-US" dirty="0" smtClean="0"/>
              <a:t>未満である</a:t>
            </a:r>
            <a:r>
              <a:rPr lang="en-US" altLang="ja-JP" dirty="0" smtClean="0"/>
              <a:t>] </a:t>
            </a:r>
            <a:r>
              <a:rPr lang="ja-JP" altLang="en-US" dirty="0" smtClean="0"/>
              <a:t>⇒　真</a:t>
            </a:r>
            <a:r>
              <a:rPr lang="en-US" altLang="ja-JP" dirty="0" smtClean="0"/>
              <a:t>(True)</a:t>
            </a:r>
          </a:p>
          <a:p>
            <a:r>
              <a:rPr kumimoji="1" lang="en-US" altLang="ja-JP" b="1" dirty="0" smtClean="0"/>
              <a:t>  (4 &gt;= 8) </a:t>
            </a:r>
            <a:r>
              <a:rPr kumimoji="1" lang="en-US" altLang="ja-JP" dirty="0" smtClean="0"/>
              <a:t>[4</a:t>
            </a:r>
            <a:r>
              <a:rPr kumimoji="1" lang="ja-JP" altLang="en-US" dirty="0" smtClean="0"/>
              <a:t>は</a:t>
            </a:r>
            <a:r>
              <a:rPr kumimoji="1" lang="en-US" altLang="ja-JP" dirty="0" smtClean="0"/>
              <a:t>8</a:t>
            </a:r>
            <a:r>
              <a:rPr kumimoji="1" lang="ja-JP" altLang="en-US" dirty="0" smtClean="0"/>
              <a:t>以上である</a:t>
            </a:r>
            <a:r>
              <a:rPr kumimoji="1" lang="en-US" altLang="ja-JP" dirty="0" smtClean="0"/>
              <a:t>] </a:t>
            </a:r>
            <a:r>
              <a:rPr lang="ja-JP" altLang="en-US" dirty="0" smtClean="0"/>
              <a:t>⇒　偽</a:t>
            </a:r>
            <a:r>
              <a:rPr lang="en-US" altLang="ja-JP" dirty="0" smtClean="0"/>
              <a:t>(False)</a:t>
            </a:r>
          </a:p>
          <a:p>
            <a:r>
              <a:rPr kumimoji="1" lang="en-US" altLang="ja-JP" b="1" dirty="0"/>
              <a:t> </a:t>
            </a:r>
            <a:r>
              <a:rPr kumimoji="1" lang="en-US" altLang="ja-JP" b="1" dirty="0" smtClean="0"/>
              <a:t> (3 == 4) </a:t>
            </a:r>
            <a:r>
              <a:rPr kumimoji="1" lang="en-US" altLang="ja-JP" dirty="0" smtClean="0"/>
              <a:t>[3</a:t>
            </a:r>
            <a:r>
              <a:rPr kumimoji="1" lang="ja-JP" altLang="en-US" dirty="0" smtClean="0"/>
              <a:t>と</a:t>
            </a:r>
            <a:r>
              <a:rPr kumimoji="1" lang="en-US" altLang="ja-JP" dirty="0" smtClean="0"/>
              <a:t>4</a:t>
            </a:r>
            <a:r>
              <a:rPr kumimoji="1" lang="ja-JP" altLang="en-US" dirty="0" smtClean="0"/>
              <a:t>は等しい</a:t>
            </a:r>
            <a:r>
              <a:rPr kumimoji="1" lang="en-US" altLang="ja-JP" dirty="0" smtClean="0"/>
              <a:t>]      </a:t>
            </a:r>
            <a:r>
              <a:rPr lang="ja-JP" altLang="en-US" dirty="0" smtClean="0"/>
              <a:t>⇒　偽</a:t>
            </a:r>
            <a:r>
              <a:rPr lang="en-US" altLang="ja-JP" dirty="0" smtClean="0"/>
              <a:t>(False)</a:t>
            </a:r>
            <a:r>
              <a:rPr kumimoji="1" lang="en-US" altLang="ja-JP" dirty="0" smtClean="0"/>
              <a:t> </a:t>
            </a:r>
            <a:endParaRPr kumimoji="1" lang="ja-JP" altLang="en-US" dirty="0"/>
          </a:p>
        </p:txBody>
      </p:sp>
      <p:pic>
        <p:nvPicPr>
          <p:cNvPr id="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185" t="18444" r="1526" b="4098"/>
          <a:stretch/>
        </p:blipFill>
        <p:spPr bwMode="auto">
          <a:xfrm>
            <a:off x="4572000" y="2996952"/>
            <a:ext cx="4500235" cy="2963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正方形/長方形 8"/>
          <p:cNvSpPr/>
          <p:nvPr/>
        </p:nvSpPr>
        <p:spPr>
          <a:xfrm>
            <a:off x="4860032" y="4710629"/>
            <a:ext cx="3096344" cy="878611"/>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981700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a:t>エージェントの生成</a:t>
            </a:r>
            <a:endParaRPr kumimoji="1" lang="ja-JP" altLang="en-US" b="0" dirty="0"/>
          </a:p>
        </p:txBody>
      </p:sp>
      <p:sp>
        <p:nvSpPr>
          <p:cNvPr id="5" name="コンテンツ プレースホルダー 4"/>
          <p:cNvSpPr>
            <a:spLocks noGrp="1"/>
          </p:cNvSpPr>
          <p:nvPr>
            <p:ph idx="1"/>
          </p:nvPr>
        </p:nvSpPr>
        <p:spPr/>
        <p:txBody>
          <a:bodyPr/>
          <a:lstStyle/>
          <a:p>
            <a:r>
              <a:rPr lang="en-US" altLang="ja-JP" sz="2800" dirty="0"/>
              <a:t>30</a:t>
            </a:r>
            <a:r>
              <a:rPr lang="ja-JP" altLang="en-US" sz="2800" dirty="0"/>
              <a:t>ステップまで毎ステップエージェントを１つずつ生成</a:t>
            </a:r>
          </a:p>
          <a:p>
            <a:pPr lvl="1"/>
            <a:r>
              <a:rPr lang="en-US" altLang="ja-JP" sz="2400" dirty="0"/>
              <a:t>Universe</a:t>
            </a:r>
            <a:r>
              <a:rPr lang="ja-JP" altLang="en-US" sz="2400" dirty="0"/>
              <a:t>のステップごとに実行される「</a:t>
            </a:r>
            <a:r>
              <a:rPr lang="en-US" altLang="ja-JP" sz="2400" dirty="0" err="1"/>
              <a:t>Univ_Step_Begin</a:t>
            </a:r>
            <a:r>
              <a:rPr lang="ja-JP" altLang="en-US" sz="2400" dirty="0"/>
              <a:t>」に記述</a:t>
            </a:r>
          </a:p>
          <a:p>
            <a:pPr lvl="1"/>
            <a:r>
              <a:rPr lang="en-US" altLang="ja-JP" sz="2400" dirty="0" err="1"/>
              <a:t>CreateAgt</a:t>
            </a:r>
            <a:r>
              <a:rPr lang="ja-JP" altLang="en-US" sz="2400" dirty="0"/>
              <a:t>関数を利用してエージェントを生成</a:t>
            </a:r>
          </a:p>
          <a:p>
            <a:pPr lvl="1"/>
            <a:r>
              <a:rPr lang="ja-JP" altLang="en-US" sz="2400" dirty="0"/>
              <a:t>現在のステップ数が</a:t>
            </a:r>
            <a:r>
              <a:rPr lang="en-US" altLang="ja-JP" sz="2400" dirty="0"/>
              <a:t>30</a:t>
            </a:r>
            <a:r>
              <a:rPr lang="ja-JP" altLang="en-US" sz="2400" dirty="0"/>
              <a:t>以下の場合エージェントを生成</a:t>
            </a:r>
          </a:p>
          <a:p>
            <a:endParaRPr kumimoji="1" lang="ja-JP" altLang="en-US" sz="28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37</a:t>
            </a:fld>
            <a:endParaRPr kumimoji="1" lang="ja-JP" altLang="en-US" dirty="0"/>
          </a:p>
        </p:txBody>
      </p:sp>
      <p:sp>
        <p:nvSpPr>
          <p:cNvPr id="6" name="テキスト ボックス 5"/>
          <p:cNvSpPr txBox="1"/>
          <p:nvPr/>
        </p:nvSpPr>
        <p:spPr>
          <a:xfrm>
            <a:off x="621110" y="3510300"/>
            <a:ext cx="2880320" cy="1200329"/>
          </a:xfrm>
          <a:prstGeom prst="rect">
            <a:avLst/>
          </a:prstGeom>
          <a:noFill/>
          <a:ln>
            <a:solidFill>
              <a:schemeClr val="tx1">
                <a:lumMod val="75000"/>
                <a:lumOff val="25000"/>
              </a:schemeClr>
            </a:solidFill>
          </a:ln>
        </p:spPr>
        <p:txBody>
          <a:bodyPr wrap="square" rtlCol="0">
            <a:spAutoFit/>
          </a:bodyPr>
          <a:lstStyle/>
          <a:p>
            <a:r>
              <a:rPr kumimoji="1" lang="en-US" altLang="ja-JP" sz="2400" b="1" dirty="0" smtClean="0">
                <a:solidFill>
                  <a:srgbClr val="C00000"/>
                </a:solidFill>
              </a:rPr>
              <a:t>if</a:t>
            </a:r>
            <a:r>
              <a:rPr kumimoji="1" lang="en-US" altLang="ja-JP" sz="2400" dirty="0" smtClean="0"/>
              <a:t> (</a:t>
            </a:r>
            <a:r>
              <a:rPr kumimoji="1" lang="ja-JP" altLang="en-US" sz="2400" dirty="0" smtClean="0"/>
              <a:t>条件文</a:t>
            </a:r>
            <a:r>
              <a:rPr kumimoji="1" lang="en-US" altLang="ja-JP" sz="2400" dirty="0" smtClean="0"/>
              <a:t>) </a:t>
            </a:r>
            <a:r>
              <a:rPr kumimoji="1" lang="en-US" altLang="ja-JP" sz="2400" b="1" dirty="0" smtClean="0">
                <a:solidFill>
                  <a:srgbClr val="C00000"/>
                </a:solidFill>
              </a:rPr>
              <a:t>Then</a:t>
            </a:r>
          </a:p>
          <a:p>
            <a:r>
              <a:rPr lang="ja-JP" altLang="en-US" sz="2400" dirty="0" smtClean="0"/>
              <a:t>　　～処理～</a:t>
            </a:r>
            <a:endParaRPr lang="en-US" altLang="ja-JP" sz="2400" dirty="0"/>
          </a:p>
          <a:p>
            <a:r>
              <a:rPr kumimoji="1" lang="en-US" altLang="ja-JP" sz="2400" b="1" dirty="0" smtClean="0">
                <a:solidFill>
                  <a:srgbClr val="C00000"/>
                </a:solidFill>
              </a:rPr>
              <a:t>End if </a:t>
            </a:r>
            <a:endParaRPr kumimoji="1" lang="ja-JP" altLang="en-US" sz="2400" b="1" dirty="0">
              <a:solidFill>
                <a:srgbClr val="C00000"/>
              </a:solidFill>
            </a:endParaRPr>
          </a:p>
        </p:txBody>
      </p:sp>
      <p:sp>
        <p:nvSpPr>
          <p:cNvPr id="7" name="テキスト ボックス 6"/>
          <p:cNvSpPr txBox="1"/>
          <p:nvPr/>
        </p:nvSpPr>
        <p:spPr>
          <a:xfrm>
            <a:off x="435942" y="3105919"/>
            <a:ext cx="3065487" cy="400110"/>
          </a:xfrm>
          <a:prstGeom prst="rect">
            <a:avLst/>
          </a:prstGeom>
          <a:noFill/>
        </p:spPr>
        <p:txBody>
          <a:bodyPr wrap="square" rtlCol="0">
            <a:spAutoFit/>
          </a:bodyPr>
          <a:lstStyle/>
          <a:p>
            <a:r>
              <a:rPr kumimoji="1" lang="ja-JP" altLang="en-US" sz="2000" dirty="0" smtClean="0"/>
              <a:t>～の場合に実行する処理</a:t>
            </a:r>
            <a:endParaRPr kumimoji="1" lang="ja-JP" altLang="en-US" sz="2000" dirty="0"/>
          </a:p>
        </p:txBody>
      </p:sp>
      <p:sp>
        <p:nvSpPr>
          <p:cNvPr id="8" name="テキスト ボックス 7"/>
          <p:cNvSpPr txBox="1"/>
          <p:nvPr/>
        </p:nvSpPr>
        <p:spPr>
          <a:xfrm>
            <a:off x="179512" y="4880747"/>
            <a:ext cx="4536504" cy="1200329"/>
          </a:xfrm>
          <a:prstGeom prst="rect">
            <a:avLst/>
          </a:prstGeom>
          <a:noFill/>
        </p:spPr>
        <p:txBody>
          <a:bodyPr wrap="square" rtlCol="0">
            <a:spAutoFit/>
          </a:bodyPr>
          <a:lstStyle/>
          <a:p>
            <a:r>
              <a:rPr lang="ja-JP" altLang="en-US" u="sng" dirty="0" smtClean="0"/>
              <a:t>条件文の内容が</a:t>
            </a:r>
            <a:r>
              <a:rPr lang="ja-JP" altLang="en-US" b="1" u="sng" dirty="0" smtClean="0"/>
              <a:t>「真</a:t>
            </a:r>
            <a:r>
              <a:rPr lang="en-US" altLang="ja-JP" b="1" u="sng" dirty="0" smtClean="0"/>
              <a:t>(True)</a:t>
            </a:r>
            <a:r>
              <a:rPr lang="ja-JP" altLang="en-US" b="1" u="sng" dirty="0" smtClean="0"/>
              <a:t>」</a:t>
            </a:r>
            <a:r>
              <a:rPr lang="ja-JP" altLang="en-US" u="sng" dirty="0" smtClean="0"/>
              <a:t>の場合に実行</a:t>
            </a:r>
            <a:endParaRPr lang="en-US" altLang="ja-JP" u="sng" dirty="0" smtClean="0"/>
          </a:p>
          <a:p>
            <a:r>
              <a:rPr lang="en-US" altLang="ja-JP" b="1" dirty="0" smtClean="0"/>
              <a:t>  ( 1 &lt; 5 ) </a:t>
            </a:r>
            <a:r>
              <a:rPr lang="en-US" altLang="ja-JP" dirty="0" smtClean="0"/>
              <a:t>[1</a:t>
            </a:r>
            <a:r>
              <a:rPr lang="ja-JP" altLang="en-US" dirty="0" smtClean="0"/>
              <a:t>は</a:t>
            </a:r>
            <a:r>
              <a:rPr lang="en-US" altLang="ja-JP" dirty="0" smtClean="0"/>
              <a:t>5</a:t>
            </a:r>
            <a:r>
              <a:rPr lang="ja-JP" altLang="en-US" dirty="0" smtClean="0"/>
              <a:t>未満である</a:t>
            </a:r>
            <a:r>
              <a:rPr lang="en-US" altLang="ja-JP" dirty="0" smtClean="0"/>
              <a:t>] </a:t>
            </a:r>
            <a:r>
              <a:rPr lang="ja-JP" altLang="en-US" dirty="0" smtClean="0"/>
              <a:t>⇒　真</a:t>
            </a:r>
            <a:r>
              <a:rPr lang="en-US" altLang="ja-JP" dirty="0" smtClean="0"/>
              <a:t>(True)</a:t>
            </a:r>
          </a:p>
          <a:p>
            <a:r>
              <a:rPr kumimoji="1" lang="en-US" altLang="ja-JP" b="1" dirty="0" smtClean="0"/>
              <a:t>  (4 &gt;= 8) </a:t>
            </a:r>
            <a:r>
              <a:rPr kumimoji="1" lang="en-US" altLang="ja-JP" dirty="0" smtClean="0"/>
              <a:t>[4</a:t>
            </a:r>
            <a:r>
              <a:rPr kumimoji="1" lang="ja-JP" altLang="en-US" dirty="0" smtClean="0"/>
              <a:t>は</a:t>
            </a:r>
            <a:r>
              <a:rPr kumimoji="1" lang="en-US" altLang="ja-JP" dirty="0" smtClean="0"/>
              <a:t>8</a:t>
            </a:r>
            <a:r>
              <a:rPr kumimoji="1" lang="ja-JP" altLang="en-US" dirty="0" smtClean="0"/>
              <a:t>以上である</a:t>
            </a:r>
            <a:r>
              <a:rPr kumimoji="1" lang="en-US" altLang="ja-JP" dirty="0" smtClean="0"/>
              <a:t>] </a:t>
            </a:r>
            <a:r>
              <a:rPr lang="ja-JP" altLang="en-US" dirty="0" smtClean="0"/>
              <a:t>⇒　偽</a:t>
            </a:r>
            <a:r>
              <a:rPr lang="en-US" altLang="ja-JP" dirty="0" smtClean="0"/>
              <a:t>(False)</a:t>
            </a:r>
          </a:p>
          <a:p>
            <a:r>
              <a:rPr kumimoji="1" lang="en-US" altLang="ja-JP" b="1" dirty="0"/>
              <a:t> </a:t>
            </a:r>
            <a:r>
              <a:rPr kumimoji="1" lang="en-US" altLang="ja-JP" b="1" dirty="0" smtClean="0"/>
              <a:t> (3 == 4) </a:t>
            </a:r>
            <a:r>
              <a:rPr kumimoji="1" lang="en-US" altLang="ja-JP" dirty="0" smtClean="0"/>
              <a:t>[3</a:t>
            </a:r>
            <a:r>
              <a:rPr kumimoji="1" lang="ja-JP" altLang="en-US" dirty="0" smtClean="0"/>
              <a:t>と</a:t>
            </a:r>
            <a:r>
              <a:rPr kumimoji="1" lang="en-US" altLang="ja-JP" dirty="0" smtClean="0"/>
              <a:t>4</a:t>
            </a:r>
            <a:r>
              <a:rPr kumimoji="1" lang="ja-JP" altLang="en-US" dirty="0" smtClean="0"/>
              <a:t>は等しい</a:t>
            </a:r>
            <a:r>
              <a:rPr kumimoji="1" lang="en-US" altLang="ja-JP" dirty="0" smtClean="0"/>
              <a:t>]      </a:t>
            </a:r>
            <a:r>
              <a:rPr lang="ja-JP" altLang="en-US" dirty="0" smtClean="0"/>
              <a:t>⇒　偽</a:t>
            </a:r>
            <a:r>
              <a:rPr lang="en-US" altLang="ja-JP" dirty="0" smtClean="0"/>
              <a:t>(False)</a:t>
            </a:r>
            <a:r>
              <a:rPr kumimoji="1" lang="en-US" altLang="ja-JP" dirty="0" smtClean="0"/>
              <a:t> </a:t>
            </a:r>
            <a:endParaRPr kumimoji="1" lang="ja-JP" altLang="en-US"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4635"/>
          <a:stretch/>
        </p:blipFill>
        <p:spPr bwMode="auto">
          <a:xfrm>
            <a:off x="4570749" y="2996952"/>
            <a:ext cx="4263952" cy="34851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91484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250825" y="158720"/>
            <a:ext cx="8642350" cy="400110"/>
          </a:xfrm>
        </p:spPr>
        <p:txBody>
          <a:bodyPr/>
          <a:lstStyle/>
          <a:p>
            <a:r>
              <a:rPr lang="en-US" altLang="ja-JP" dirty="0"/>
              <a:t>artisoc</a:t>
            </a:r>
            <a:r>
              <a:rPr lang="ja-JP" altLang="en-US" dirty="0"/>
              <a:t>ヒント</a:t>
            </a:r>
            <a:r>
              <a:rPr lang="en-US" altLang="ja-JP" dirty="0"/>
              <a:t>_</a:t>
            </a:r>
            <a:r>
              <a:rPr lang="ja-JP" altLang="en-US" dirty="0" smtClean="0"/>
              <a:t>関数予測機能</a:t>
            </a:r>
            <a:endParaRPr kumimoji="1" lang="ja-JP" altLang="en-US" dirty="0"/>
          </a:p>
        </p:txBody>
      </p:sp>
      <p:sp>
        <p:nvSpPr>
          <p:cNvPr id="5" name="コンテンツ プレースホルダー 4"/>
          <p:cNvSpPr>
            <a:spLocks noGrp="1"/>
          </p:cNvSpPr>
          <p:nvPr>
            <p:ph idx="1"/>
          </p:nvPr>
        </p:nvSpPr>
        <p:spPr/>
        <p:txBody>
          <a:bodyPr/>
          <a:lstStyle/>
          <a:p>
            <a:r>
              <a:rPr lang="ja-JP" altLang="en-US" sz="2400" dirty="0" smtClean="0"/>
              <a:t>関</a:t>
            </a:r>
            <a:r>
              <a:rPr lang="ja-JP" altLang="en-US" sz="2400" dirty="0"/>
              <a:t>数名を途中まで入力し、「</a:t>
            </a:r>
            <a:r>
              <a:rPr lang="en-US" altLang="ja-JP" sz="2400" dirty="0"/>
              <a:t>Ctrl</a:t>
            </a:r>
            <a:r>
              <a:rPr lang="ja-JP" altLang="en-US" sz="2400" dirty="0"/>
              <a:t>」</a:t>
            </a:r>
            <a:r>
              <a:rPr lang="en-US" altLang="ja-JP" sz="2400" dirty="0"/>
              <a:t>+</a:t>
            </a:r>
            <a:r>
              <a:rPr lang="ja-JP" altLang="en-US" sz="2400" dirty="0"/>
              <a:t>「</a:t>
            </a:r>
            <a:r>
              <a:rPr lang="en-US" altLang="ja-JP" sz="2400" dirty="0"/>
              <a:t>Space</a:t>
            </a:r>
            <a:r>
              <a:rPr lang="ja-JP" altLang="en-US" sz="2400" dirty="0"/>
              <a:t>」</a:t>
            </a:r>
            <a:endParaRPr lang="en-US" altLang="ja-JP" sz="2400" dirty="0"/>
          </a:p>
          <a:p>
            <a:pPr marL="0" indent="0">
              <a:buNone/>
            </a:pPr>
            <a:r>
              <a:rPr lang="ja-JP" altLang="en-US" sz="2400" dirty="0" smtClean="0"/>
              <a:t>例</a:t>
            </a:r>
            <a:r>
              <a:rPr lang="ja-JP" altLang="en-US" sz="2400" dirty="0"/>
              <a:t>：</a:t>
            </a:r>
            <a:endParaRPr lang="en-US" altLang="ja-JP" sz="2400" dirty="0"/>
          </a:p>
          <a:p>
            <a:pPr lvl="1"/>
            <a:r>
              <a:rPr lang="ja-JP" altLang="en-US" sz="2000" dirty="0"/>
              <a:t>「</a:t>
            </a:r>
            <a:r>
              <a:rPr lang="en-US" altLang="ja-JP" sz="2000" dirty="0"/>
              <a:t>Get</a:t>
            </a:r>
            <a:r>
              <a:rPr lang="ja-JP" altLang="en-US" sz="2000" dirty="0"/>
              <a:t>」と入力すると「</a:t>
            </a:r>
            <a:r>
              <a:rPr lang="en-US" altLang="ja-JP" sz="2000" dirty="0"/>
              <a:t>Get</a:t>
            </a:r>
            <a:r>
              <a:rPr lang="ja-JP" altLang="en-US" sz="2000" dirty="0"/>
              <a:t>」から始まる関数の一覧が表示</a:t>
            </a:r>
            <a:endParaRPr lang="en-US" altLang="ja-JP" sz="2000" dirty="0"/>
          </a:p>
          <a:p>
            <a:pPr lvl="2"/>
            <a:endParaRPr lang="en-US" altLang="ja-JP" sz="1800" dirty="0"/>
          </a:p>
          <a:p>
            <a:pPr lvl="2"/>
            <a:endParaRPr lang="en-US" altLang="ja-JP" sz="1800" dirty="0"/>
          </a:p>
          <a:p>
            <a:pPr lvl="2"/>
            <a:endParaRPr lang="en-US" altLang="ja-JP" sz="1800" dirty="0"/>
          </a:p>
          <a:p>
            <a:pPr lvl="2"/>
            <a:endParaRPr lang="en-US" altLang="ja-JP" sz="1800" dirty="0"/>
          </a:p>
          <a:p>
            <a:pPr lvl="2"/>
            <a:endParaRPr lang="en-US" altLang="ja-JP" sz="1800" dirty="0"/>
          </a:p>
          <a:p>
            <a:pPr lvl="2"/>
            <a:endParaRPr lang="en-US" altLang="ja-JP" sz="1800" dirty="0"/>
          </a:p>
          <a:p>
            <a:pPr lvl="2"/>
            <a:endParaRPr lang="en-US" altLang="ja-JP" sz="1800" dirty="0"/>
          </a:p>
          <a:p>
            <a:pPr lvl="2"/>
            <a:endParaRPr lang="en-US" altLang="ja-JP" sz="1800" dirty="0"/>
          </a:p>
          <a:p>
            <a:pPr lvl="1"/>
            <a:r>
              <a:rPr lang="ja-JP" altLang="en-US" sz="2000" dirty="0" smtClean="0"/>
              <a:t>探して</a:t>
            </a:r>
            <a:r>
              <a:rPr lang="ja-JP" altLang="en-US" sz="2000" dirty="0"/>
              <a:t>いる関数をクリックするとその関数が入力される</a:t>
            </a:r>
            <a:endParaRPr lang="en-US" altLang="ja-JP" sz="2000" dirty="0"/>
          </a:p>
          <a:p>
            <a:endParaRPr kumimoji="1" lang="ja-JP" altLang="en-US" sz="24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38</a:t>
            </a:fld>
            <a:endParaRPr kumimoji="1" lang="ja-JP" alt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2299"/>
          <a:stretch/>
        </p:blipFill>
        <p:spPr bwMode="auto">
          <a:xfrm>
            <a:off x="2483768" y="2348880"/>
            <a:ext cx="2882900" cy="2406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6244"/>
          <a:stretch/>
        </p:blipFill>
        <p:spPr bwMode="auto">
          <a:xfrm>
            <a:off x="2508945" y="5291260"/>
            <a:ext cx="2882900" cy="844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角丸四角形 9"/>
          <p:cNvSpPr/>
          <p:nvPr/>
        </p:nvSpPr>
        <p:spPr bwMode="auto">
          <a:xfrm>
            <a:off x="8172400" y="188640"/>
            <a:ext cx="756084" cy="360040"/>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000" b="1" dirty="0" smtClean="0">
                <a:latin typeface="Lucida Sans Unicode" pitchFamily="34" charset="0"/>
                <a:ea typeface="MS UI Gothic" pitchFamily="50" charset="-128"/>
              </a:rPr>
              <a:t>基本</a:t>
            </a:r>
          </a:p>
        </p:txBody>
      </p:sp>
      <p:sp>
        <p:nvSpPr>
          <p:cNvPr id="11" name="左矢印 10"/>
          <p:cNvSpPr/>
          <p:nvPr/>
        </p:nvSpPr>
        <p:spPr bwMode="auto">
          <a:xfrm rot="2775386">
            <a:off x="3897611" y="3984522"/>
            <a:ext cx="468362" cy="296259"/>
          </a:xfrm>
          <a:prstGeom prst="leftArrow">
            <a:avLst>
              <a:gd name="adj1" fmla="val 27770"/>
              <a:gd name="adj2" fmla="val 113641"/>
            </a:avLst>
          </a:prstGeom>
          <a:ln>
            <a:headEnd type="none" w="med" len="med"/>
            <a:tailEnd type="none" w="med" len="med"/>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12571206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a:t>エージェントの生成</a:t>
            </a:r>
            <a:endParaRPr kumimoji="1" lang="ja-JP" altLang="en-US" b="0" dirty="0"/>
          </a:p>
        </p:txBody>
      </p:sp>
      <p:sp>
        <p:nvSpPr>
          <p:cNvPr id="5" name="コンテンツ プレースホルダー 4"/>
          <p:cNvSpPr>
            <a:spLocks noGrp="1"/>
          </p:cNvSpPr>
          <p:nvPr>
            <p:ph idx="1"/>
          </p:nvPr>
        </p:nvSpPr>
        <p:spPr/>
        <p:txBody>
          <a:bodyPr/>
          <a:lstStyle/>
          <a:p>
            <a:r>
              <a:rPr lang="ja-JP" altLang="en-US" sz="2800" dirty="0"/>
              <a:t>シミュレーション開始時に５０エージェントをまとめて生成する</a:t>
            </a:r>
            <a:endParaRPr lang="en-US" altLang="ja-JP" sz="2800" dirty="0"/>
          </a:p>
          <a:p>
            <a:pPr lvl="1"/>
            <a:r>
              <a:rPr lang="en-US" altLang="ja-JP" sz="2400" dirty="0"/>
              <a:t>Universe</a:t>
            </a:r>
            <a:r>
              <a:rPr lang="ja-JP" altLang="en-US" sz="2400" dirty="0"/>
              <a:t>の初回のみ実行される「</a:t>
            </a:r>
            <a:r>
              <a:rPr lang="en-US" altLang="ja-JP" sz="2400" dirty="0" err="1"/>
              <a:t>Univ_Init</a:t>
            </a:r>
            <a:r>
              <a:rPr lang="ja-JP" altLang="en-US" sz="2400" dirty="0"/>
              <a:t>」に記述</a:t>
            </a:r>
            <a:endParaRPr lang="en-US" altLang="ja-JP" sz="2400" dirty="0"/>
          </a:p>
          <a:p>
            <a:pPr lvl="2"/>
            <a:r>
              <a:rPr lang="en-US" altLang="ja-JP" sz="1900" dirty="0"/>
              <a:t>Universe</a:t>
            </a:r>
            <a:r>
              <a:rPr lang="ja-JP" altLang="en-US" sz="1900" dirty="0"/>
              <a:t>ルール２で記述した「</a:t>
            </a:r>
            <a:r>
              <a:rPr lang="en-US" altLang="ja-JP" sz="1900" dirty="0" err="1"/>
              <a:t>Univ_Step_Begin</a:t>
            </a:r>
            <a:r>
              <a:rPr lang="ja-JP" altLang="en-US" sz="1900" dirty="0"/>
              <a:t>」の内容</a:t>
            </a:r>
            <a:r>
              <a:rPr lang="ja-JP" altLang="en-US" sz="1900" dirty="0" smtClean="0"/>
              <a:t>は</a:t>
            </a:r>
            <a:r>
              <a:rPr lang="ja-JP" altLang="en-US" sz="2000" b="1" dirty="0">
                <a:solidFill>
                  <a:schemeClr val="accent3">
                    <a:lumMod val="75000"/>
                  </a:schemeClr>
                </a:solidFill>
              </a:rPr>
              <a:t>コメントアウト</a:t>
            </a:r>
            <a:r>
              <a:rPr lang="ja-JP" altLang="en-US" sz="1900" dirty="0" smtClean="0"/>
              <a:t>して</a:t>
            </a:r>
            <a:r>
              <a:rPr lang="ja-JP" altLang="en-US" sz="1900" dirty="0"/>
              <a:t>ください</a:t>
            </a:r>
            <a:endParaRPr lang="en-US" altLang="ja-JP" sz="1900" dirty="0"/>
          </a:p>
          <a:p>
            <a:pPr lvl="1"/>
            <a:r>
              <a:rPr lang="en-US" altLang="ja-JP" sz="2400" dirty="0" err="1"/>
              <a:t>CreateAgt</a:t>
            </a:r>
            <a:r>
              <a:rPr lang="ja-JP" altLang="en-US" sz="2400" dirty="0"/>
              <a:t>関数を利用してエージェントを生成</a:t>
            </a:r>
            <a:endParaRPr lang="en-US" altLang="ja-JP" sz="2400" dirty="0"/>
          </a:p>
          <a:p>
            <a:pPr lvl="1"/>
            <a:r>
              <a:rPr lang="en-US" altLang="ja-JP" sz="2400" dirty="0"/>
              <a:t>50</a:t>
            </a:r>
            <a:r>
              <a:rPr lang="ja-JP" altLang="en-US" sz="2400" dirty="0"/>
              <a:t>回繰り返してエージェントを生成</a:t>
            </a:r>
            <a:endParaRPr lang="en-US" altLang="ja-JP" sz="2400" dirty="0"/>
          </a:p>
          <a:p>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39</a:t>
            </a:fld>
            <a:endParaRPr kumimoji="1" lang="ja-JP" altLang="en-US"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7874" y="3001380"/>
            <a:ext cx="3393047" cy="3542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テキスト ボックス 6"/>
          <p:cNvSpPr txBox="1"/>
          <p:nvPr/>
        </p:nvSpPr>
        <p:spPr>
          <a:xfrm>
            <a:off x="1097904" y="3909817"/>
            <a:ext cx="4133946" cy="1200329"/>
          </a:xfrm>
          <a:prstGeom prst="rect">
            <a:avLst/>
          </a:prstGeom>
          <a:noFill/>
          <a:ln>
            <a:solidFill>
              <a:schemeClr val="tx1">
                <a:lumMod val="75000"/>
                <a:lumOff val="25000"/>
              </a:schemeClr>
            </a:solidFill>
          </a:ln>
        </p:spPr>
        <p:txBody>
          <a:bodyPr wrap="square" rtlCol="0">
            <a:spAutoFit/>
          </a:bodyPr>
          <a:lstStyle/>
          <a:p>
            <a:r>
              <a:rPr kumimoji="1" lang="en-US" altLang="ja-JP" sz="2400" b="1" dirty="0" smtClean="0">
                <a:solidFill>
                  <a:srgbClr val="C00000"/>
                </a:solidFill>
              </a:rPr>
              <a:t>for</a:t>
            </a:r>
            <a:r>
              <a:rPr kumimoji="1" lang="en-US" altLang="ja-JP" sz="2400" dirty="0" smtClean="0"/>
              <a:t> (</a:t>
            </a:r>
            <a:r>
              <a:rPr lang="ja-JP" altLang="en-US" sz="2400" dirty="0"/>
              <a:t>繰り返し</a:t>
            </a:r>
            <a:r>
              <a:rPr lang="ja-JP" altLang="en-US" sz="2400" dirty="0" smtClean="0"/>
              <a:t>条件文</a:t>
            </a:r>
            <a:r>
              <a:rPr kumimoji="1" lang="en-US" altLang="ja-JP" sz="2400" dirty="0" smtClean="0"/>
              <a:t>)</a:t>
            </a:r>
            <a:endParaRPr kumimoji="1" lang="en-US" altLang="ja-JP" sz="2400" b="1" dirty="0" smtClean="0">
              <a:solidFill>
                <a:srgbClr val="C00000"/>
              </a:solidFill>
            </a:endParaRPr>
          </a:p>
          <a:p>
            <a:r>
              <a:rPr lang="ja-JP" altLang="en-US" sz="2400" dirty="0" smtClean="0"/>
              <a:t>　　～処理～</a:t>
            </a:r>
            <a:endParaRPr lang="en-US" altLang="ja-JP" sz="2400" dirty="0"/>
          </a:p>
          <a:p>
            <a:r>
              <a:rPr lang="en-US" altLang="ja-JP" sz="2400" b="1" dirty="0" smtClean="0">
                <a:solidFill>
                  <a:srgbClr val="C00000"/>
                </a:solidFill>
              </a:rPr>
              <a:t>Next </a:t>
            </a:r>
            <a:r>
              <a:rPr lang="en-US" altLang="ja-JP" sz="2400" dirty="0" smtClean="0"/>
              <a:t>(</a:t>
            </a:r>
            <a:r>
              <a:rPr lang="ja-JP" altLang="en-US" sz="2400" dirty="0" smtClean="0"/>
              <a:t>繰り返し変数）</a:t>
            </a:r>
            <a:endParaRPr kumimoji="1" lang="ja-JP" altLang="en-US" sz="2400" dirty="0"/>
          </a:p>
        </p:txBody>
      </p:sp>
      <p:sp>
        <p:nvSpPr>
          <p:cNvPr id="8" name="テキスト ボックス 7"/>
          <p:cNvSpPr txBox="1"/>
          <p:nvPr/>
        </p:nvSpPr>
        <p:spPr>
          <a:xfrm>
            <a:off x="366163" y="3505436"/>
            <a:ext cx="3065487" cy="400110"/>
          </a:xfrm>
          <a:prstGeom prst="rect">
            <a:avLst/>
          </a:prstGeom>
          <a:noFill/>
        </p:spPr>
        <p:txBody>
          <a:bodyPr wrap="square" rtlCol="0">
            <a:spAutoFit/>
          </a:bodyPr>
          <a:lstStyle/>
          <a:p>
            <a:r>
              <a:rPr lang="ja-JP" altLang="en-US" sz="2000" dirty="0"/>
              <a:t>繰り返し</a:t>
            </a:r>
            <a:r>
              <a:rPr kumimoji="1" lang="ja-JP" altLang="en-US" sz="2000" dirty="0" smtClean="0"/>
              <a:t>実行する処理</a:t>
            </a:r>
            <a:endParaRPr kumimoji="1" lang="ja-JP" altLang="en-US" sz="2000" dirty="0"/>
          </a:p>
        </p:txBody>
      </p:sp>
      <p:sp>
        <p:nvSpPr>
          <p:cNvPr id="9" name="テキスト ボックス 8"/>
          <p:cNvSpPr txBox="1"/>
          <p:nvPr/>
        </p:nvSpPr>
        <p:spPr>
          <a:xfrm>
            <a:off x="263298" y="5152328"/>
            <a:ext cx="4968552" cy="369332"/>
          </a:xfrm>
          <a:prstGeom prst="rect">
            <a:avLst/>
          </a:prstGeom>
          <a:noFill/>
        </p:spPr>
        <p:txBody>
          <a:bodyPr wrap="square" rtlCol="0">
            <a:spAutoFit/>
          </a:bodyPr>
          <a:lstStyle/>
          <a:p>
            <a:r>
              <a:rPr lang="ja-JP" altLang="en-US" u="sng" dirty="0" smtClean="0"/>
              <a:t>繰り返し条件文の内容が</a:t>
            </a:r>
            <a:r>
              <a:rPr lang="ja-JP" altLang="en-US" b="1" u="sng" dirty="0" smtClean="0"/>
              <a:t>「真</a:t>
            </a:r>
            <a:r>
              <a:rPr lang="en-US" altLang="ja-JP" b="1" u="sng" dirty="0" smtClean="0"/>
              <a:t>(True)</a:t>
            </a:r>
            <a:r>
              <a:rPr lang="ja-JP" altLang="en-US" b="1" u="sng" dirty="0" smtClean="0"/>
              <a:t>」</a:t>
            </a:r>
            <a:r>
              <a:rPr lang="ja-JP" altLang="en-US" u="sng" dirty="0" smtClean="0"/>
              <a:t>の間繰り返す</a:t>
            </a:r>
            <a:endParaRPr lang="en-US" altLang="ja-JP" u="sng" dirty="0" smtClean="0"/>
          </a:p>
        </p:txBody>
      </p:sp>
      <p:sp>
        <p:nvSpPr>
          <p:cNvPr id="10" name="正方形/長方形 9"/>
          <p:cNvSpPr/>
          <p:nvPr/>
        </p:nvSpPr>
        <p:spPr>
          <a:xfrm>
            <a:off x="5591890" y="3561044"/>
            <a:ext cx="2664296" cy="1024512"/>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969664" y="5989350"/>
            <a:ext cx="4290786" cy="461665"/>
          </a:xfrm>
          <a:prstGeom prst="rect">
            <a:avLst/>
          </a:prstGeom>
          <a:noFill/>
          <a:ln>
            <a:solidFill>
              <a:schemeClr val="tx1">
                <a:lumMod val="75000"/>
                <a:lumOff val="25000"/>
              </a:schemeClr>
            </a:solidFill>
          </a:ln>
        </p:spPr>
        <p:txBody>
          <a:bodyPr wrap="square" rtlCol="0">
            <a:spAutoFit/>
          </a:bodyPr>
          <a:lstStyle/>
          <a:p>
            <a:r>
              <a:rPr kumimoji="1" lang="en-US" altLang="ja-JP" sz="2400" b="1" dirty="0" smtClean="0">
                <a:solidFill>
                  <a:srgbClr val="C00000"/>
                </a:solidFill>
              </a:rPr>
              <a:t>Dim </a:t>
            </a:r>
            <a:r>
              <a:rPr kumimoji="1" lang="ja-JP" altLang="en-US" sz="2400" dirty="0" smtClean="0"/>
              <a:t>（変数名）  </a:t>
            </a:r>
            <a:r>
              <a:rPr kumimoji="1" lang="en-US" altLang="ja-JP" sz="2400" b="1" dirty="0" smtClean="0">
                <a:solidFill>
                  <a:srgbClr val="C00000"/>
                </a:solidFill>
              </a:rPr>
              <a:t>As </a:t>
            </a:r>
            <a:r>
              <a:rPr kumimoji="1" lang="en-US" altLang="ja-JP" sz="2400" b="1" dirty="0" smtClean="0"/>
              <a:t> </a:t>
            </a:r>
            <a:r>
              <a:rPr kumimoji="1" lang="en-US" altLang="ja-JP" sz="2400" dirty="0" smtClean="0"/>
              <a:t>(</a:t>
            </a:r>
            <a:r>
              <a:rPr kumimoji="1" lang="ja-JP" altLang="en-US" sz="2400" dirty="0" smtClean="0"/>
              <a:t>変数の型</a:t>
            </a:r>
            <a:r>
              <a:rPr kumimoji="1" lang="en-US" altLang="ja-JP" sz="2400" dirty="0" smtClean="0"/>
              <a:t>)</a:t>
            </a:r>
            <a:endParaRPr kumimoji="1" lang="ja-JP" altLang="en-US" sz="2400" dirty="0"/>
          </a:p>
        </p:txBody>
      </p:sp>
      <p:sp>
        <p:nvSpPr>
          <p:cNvPr id="12" name="テキスト ボックス 11"/>
          <p:cNvSpPr txBox="1"/>
          <p:nvPr/>
        </p:nvSpPr>
        <p:spPr>
          <a:xfrm>
            <a:off x="672485" y="5589240"/>
            <a:ext cx="3983301" cy="400110"/>
          </a:xfrm>
          <a:prstGeom prst="rect">
            <a:avLst/>
          </a:prstGeom>
          <a:noFill/>
        </p:spPr>
        <p:txBody>
          <a:bodyPr wrap="square" rtlCol="0">
            <a:spAutoFit/>
          </a:bodyPr>
          <a:lstStyle/>
          <a:p>
            <a:r>
              <a:rPr lang="ja-JP" altLang="en-US" sz="2000" dirty="0"/>
              <a:t>利用</a:t>
            </a:r>
            <a:r>
              <a:rPr lang="ja-JP" altLang="en-US" sz="2000" dirty="0" smtClean="0"/>
              <a:t>するローカル変数の宣言</a:t>
            </a:r>
            <a:endParaRPr kumimoji="1" lang="ja-JP" altLang="en-US" sz="2000" dirty="0"/>
          </a:p>
        </p:txBody>
      </p:sp>
      <p:sp>
        <p:nvSpPr>
          <p:cNvPr id="13" name="右カーブ矢印 12"/>
          <p:cNvSpPr/>
          <p:nvPr/>
        </p:nvSpPr>
        <p:spPr>
          <a:xfrm flipH="1" flipV="1">
            <a:off x="3935706" y="4009491"/>
            <a:ext cx="504056" cy="90843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5839130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3"/>
          <p:cNvPicPr>
            <a:picLocks noChangeAspect="1" noChangeArrowheads="1"/>
          </p:cNvPicPr>
          <p:nvPr/>
        </p:nvPicPr>
        <p:blipFill>
          <a:blip r:embed="rId2" cstate="print"/>
          <a:srcRect/>
          <a:stretch>
            <a:fillRect/>
          </a:stretch>
        </p:blipFill>
        <p:spPr bwMode="auto">
          <a:xfrm>
            <a:off x="5715008" y="3018231"/>
            <a:ext cx="3326970" cy="2911099"/>
          </a:xfrm>
          <a:prstGeom prst="rect">
            <a:avLst/>
          </a:prstGeom>
          <a:noFill/>
          <a:ln w="9525">
            <a:noFill/>
            <a:miter lim="800000"/>
            <a:headEnd/>
            <a:tailEnd/>
          </a:ln>
        </p:spPr>
      </p:pic>
      <p:sp>
        <p:nvSpPr>
          <p:cNvPr id="20485" name="Rectangle 4"/>
          <p:cNvSpPr>
            <a:spLocks/>
          </p:cNvSpPr>
          <p:nvPr/>
        </p:nvSpPr>
        <p:spPr bwMode="auto">
          <a:xfrm>
            <a:off x="-32" y="2165449"/>
            <a:ext cx="6357982" cy="2906626"/>
          </a:xfrm>
          <a:prstGeom prst="rect">
            <a:avLst/>
          </a:prstGeom>
          <a:noFill/>
          <a:ln w="12700">
            <a:noFill/>
            <a:miter lim="800000"/>
            <a:headEnd/>
            <a:tailEnd/>
          </a:ln>
        </p:spPr>
        <p:txBody>
          <a:bodyPr lIns="0" tIns="0" rIns="0" bIns="0" anchor="ctr"/>
          <a:lstStyle/>
          <a:p>
            <a:pPr marL="385079" lvl="1" indent="-193098">
              <a:spcBef>
                <a:spcPts val="352"/>
              </a:spcBef>
              <a:buClr>
                <a:srgbClr val="9FB8CD"/>
              </a:buClr>
              <a:buSzPct val="75000"/>
            </a:pPr>
            <a:r>
              <a:rPr lang="en-US" altLang="ja-JP" sz="2400" dirty="0">
                <a:solidFill>
                  <a:srgbClr val="452700"/>
                </a:solidFill>
                <a:latin typeface="HG丸ｺﾞｼｯｸM-PRO" pitchFamily="50" charset="-128"/>
                <a:ea typeface="HG丸ｺﾞｼｯｸM-PRO" pitchFamily="50" charset="-128"/>
                <a:sym typeface="ヒラギノ角ゴ Pro W6" charset="0"/>
              </a:rPr>
              <a:t>(</a:t>
            </a:r>
            <a:r>
              <a:rPr lang="ja-JP" altLang="en-US" sz="2400" dirty="0">
                <a:solidFill>
                  <a:srgbClr val="452700"/>
                </a:solidFill>
                <a:latin typeface="HG丸ｺﾞｼｯｸM-PRO" pitchFamily="50" charset="-128"/>
                <a:ea typeface="HG丸ｺﾞｼｯｸM-PRO" pitchFamily="50" charset="-128"/>
                <a:sym typeface="ヒラギノ角ゴ Pro W6" charset="0"/>
              </a:rPr>
              <a:t>株</a:t>
            </a:r>
            <a:r>
              <a:rPr lang="en-US" altLang="ja-JP" sz="2400" dirty="0">
                <a:solidFill>
                  <a:srgbClr val="452700"/>
                </a:solidFill>
                <a:latin typeface="HG丸ｺﾞｼｯｸM-PRO" pitchFamily="50" charset="-128"/>
                <a:ea typeface="HG丸ｺﾞｼｯｸM-PRO" pitchFamily="50" charset="-128"/>
                <a:sym typeface="ヒラギノ角ゴ Pro W6" charset="0"/>
              </a:rPr>
              <a:t>)</a:t>
            </a:r>
            <a:r>
              <a:rPr lang="ja-JP" altLang="en-US" sz="2400" dirty="0">
                <a:solidFill>
                  <a:srgbClr val="452700"/>
                </a:solidFill>
                <a:latin typeface="HG丸ｺﾞｼｯｸM-PRO" pitchFamily="50" charset="-128"/>
                <a:ea typeface="HG丸ｺﾞｼｯｸM-PRO" pitchFamily="50" charset="-128"/>
                <a:sym typeface="ヒラギノ角ゴ Pro W6" charset="0"/>
              </a:rPr>
              <a:t>構造計画研究所が</a:t>
            </a:r>
            <a:r>
              <a:rPr lang="ja-JP" altLang="en-US" sz="2400" dirty="0" smtClean="0">
                <a:solidFill>
                  <a:srgbClr val="452700"/>
                </a:solidFill>
                <a:latin typeface="HG丸ｺﾞｼｯｸM-PRO" pitchFamily="50" charset="-128"/>
                <a:ea typeface="HG丸ｺﾞｼｯｸM-PRO" pitchFamily="50" charset="-128"/>
                <a:sym typeface="ヒラギノ角ゴ Pro W6" charset="0"/>
              </a:rPr>
              <a:t>開発</a:t>
            </a:r>
          </a:p>
          <a:p>
            <a:pPr marL="385079" lvl="1" indent="-193098">
              <a:spcBef>
                <a:spcPts val="352"/>
              </a:spcBef>
              <a:buClr>
                <a:srgbClr val="9FB8CD"/>
              </a:buClr>
              <a:buSzPct val="75000"/>
            </a:pPr>
            <a:endParaRPr lang="en-US" altLang="ja-JP" sz="2400" dirty="0" smtClean="0">
              <a:latin typeface="HG丸ｺﾞｼｯｸM-PRO" pitchFamily="50" charset="-128"/>
              <a:ea typeface="HG丸ｺﾞｼｯｸM-PRO" pitchFamily="50" charset="-128"/>
              <a:sym typeface="Lucida Grande" charset="0"/>
            </a:endParaRPr>
          </a:p>
          <a:p>
            <a:pPr marL="578177" lvl="2" indent="-160729">
              <a:spcBef>
                <a:spcPts val="352"/>
              </a:spcBef>
              <a:buClr>
                <a:srgbClr val="BABABA"/>
              </a:buClr>
              <a:buSzPct val="75000"/>
              <a:buFont typeface="Wingdings 3" charset="2"/>
              <a:buChar char="}"/>
            </a:pPr>
            <a:r>
              <a:rPr lang="ja-JP" altLang="en-US" dirty="0" smtClean="0">
                <a:latin typeface="HG丸ｺﾞｼｯｸM-PRO" pitchFamily="50" charset="-128"/>
                <a:ea typeface="HG丸ｺﾞｼｯｸM-PRO" pitchFamily="50" charset="-128"/>
                <a:sym typeface="Lucida Grande" charset="0"/>
              </a:rPr>
              <a:t>社会</a:t>
            </a:r>
            <a:r>
              <a:rPr lang="ja-JP" altLang="en-US" dirty="0">
                <a:latin typeface="HG丸ｺﾞｼｯｸM-PRO" pitchFamily="50" charset="-128"/>
                <a:ea typeface="HG丸ｺﾞｼｯｸM-PRO" pitchFamily="50" charset="-128"/>
                <a:sym typeface="Lucida Grande" charset="0"/>
              </a:rPr>
              <a:t>科学分野などに適用</a:t>
            </a:r>
            <a:r>
              <a:rPr lang="ja-JP" altLang="en-US" dirty="0" smtClean="0">
                <a:latin typeface="HG丸ｺﾞｼｯｸM-PRO" pitchFamily="50" charset="-128"/>
                <a:ea typeface="HG丸ｺﾞｼｯｸM-PRO" pitchFamily="50" charset="-128"/>
                <a:sym typeface="Lucida Grande" charset="0"/>
              </a:rPr>
              <a:t>できる</a:t>
            </a:r>
            <a:endParaRPr lang="ja-JP" altLang="en-US" dirty="0">
              <a:latin typeface="HG丸ｺﾞｼｯｸM-PRO" pitchFamily="50" charset="-128"/>
              <a:ea typeface="HG丸ｺﾞｼｯｸM-PRO" pitchFamily="50" charset="-128"/>
              <a:sym typeface="Lucida Grande" charset="0"/>
            </a:endParaRPr>
          </a:p>
          <a:p>
            <a:pPr marL="578177" lvl="2" indent="-160729">
              <a:spcBef>
                <a:spcPts val="352"/>
              </a:spcBef>
              <a:buClr>
                <a:srgbClr val="BABABA"/>
              </a:buClr>
              <a:buSzPct val="75000"/>
              <a:buFont typeface="Wingdings 3" charset="2"/>
              <a:buChar char="}"/>
            </a:pPr>
            <a:r>
              <a:rPr lang="ja-JP" altLang="en-US" dirty="0">
                <a:latin typeface="HG丸ｺﾞｼｯｸM-PRO" pitchFamily="50" charset="-128"/>
                <a:ea typeface="HG丸ｺﾞｼｯｸM-PRO" pitchFamily="50" charset="-128"/>
                <a:sym typeface="Lucida Grande" charset="0"/>
              </a:rPr>
              <a:t>簡単なプログラミングですぐにモデル構築</a:t>
            </a:r>
            <a:r>
              <a:rPr lang="ja-JP" altLang="en-US" dirty="0" smtClean="0">
                <a:latin typeface="HG丸ｺﾞｼｯｸM-PRO" pitchFamily="50" charset="-128"/>
                <a:ea typeface="HG丸ｺﾞｼｯｸM-PRO" pitchFamily="50" charset="-128"/>
                <a:sym typeface="Lucida Grande" charset="0"/>
              </a:rPr>
              <a:t>できる</a:t>
            </a:r>
            <a:endParaRPr lang="ja-JP" altLang="en-US" dirty="0">
              <a:latin typeface="HG丸ｺﾞｼｯｸM-PRO" pitchFamily="50" charset="-128"/>
              <a:ea typeface="HG丸ｺﾞｼｯｸM-PRO" pitchFamily="50" charset="-128"/>
              <a:sym typeface="Lucida Grande" charset="0"/>
            </a:endParaRPr>
          </a:p>
          <a:p>
            <a:pPr marL="578177" lvl="2" indent="-160729">
              <a:spcBef>
                <a:spcPts val="352"/>
              </a:spcBef>
              <a:buClr>
                <a:srgbClr val="BABABA"/>
              </a:buClr>
              <a:buSzPct val="75000"/>
              <a:buFont typeface="Wingdings 3" charset="2"/>
              <a:buChar char="}"/>
            </a:pPr>
            <a:r>
              <a:rPr lang="ja-JP" altLang="en-US" dirty="0">
                <a:latin typeface="HG丸ｺﾞｼｯｸM-PRO" pitchFamily="50" charset="-128"/>
                <a:ea typeface="HG丸ｺﾞｼｯｸM-PRO" pitchFamily="50" charset="-128"/>
                <a:sym typeface="Lucida Grande" charset="0"/>
              </a:rPr>
              <a:t>結果を視覚的かつ直感的に把握できる</a:t>
            </a:r>
          </a:p>
        </p:txBody>
      </p:sp>
      <p:sp>
        <p:nvSpPr>
          <p:cNvPr id="8" name="正方形/長方形 7"/>
          <p:cNvSpPr/>
          <p:nvPr/>
        </p:nvSpPr>
        <p:spPr>
          <a:xfrm>
            <a:off x="1403648" y="1484784"/>
            <a:ext cx="6143668" cy="954107"/>
          </a:xfrm>
          <a:prstGeom prst="rect">
            <a:avLst/>
          </a:prstGeom>
          <a:ln w="19050">
            <a:solidFill>
              <a:schemeClr val="bg1">
                <a:lumMod val="65000"/>
              </a:schemeClr>
            </a:solidFill>
          </a:ln>
        </p:spPr>
        <p:txBody>
          <a:bodyPr wrap="square">
            <a:spAutoFit/>
          </a:bodyPr>
          <a:lstStyle/>
          <a:p>
            <a:pPr algn="ctr"/>
            <a:r>
              <a:rPr lang="ja-JP" altLang="en-US" sz="2800" dirty="0" smtClean="0">
                <a:solidFill>
                  <a:srgbClr val="C00000"/>
                </a:solidFill>
                <a:latin typeface="HG創英角ｺﾞｼｯｸUB" pitchFamily="49" charset="-128"/>
                <a:ea typeface="HG創英角ｺﾞｼｯｸUB" pitchFamily="49" charset="-128"/>
                <a:sym typeface="Lucida Grande" charset="0"/>
              </a:rPr>
              <a:t>実務に使えるユーザフレンドリな</a:t>
            </a:r>
            <a:endParaRPr lang="en-US" altLang="ja-JP" sz="2800" dirty="0" smtClean="0">
              <a:solidFill>
                <a:srgbClr val="C00000"/>
              </a:solidFill>
              <a:latin typeface="HG創英角ｺﾞｼｯｸUB" pitchFamily="49" charset="-128"/>
              <a:ea typeface="HG創英角ｺﾞｼｯｸUB" pitchFamily="49" charset="-128"/>
              <a:sym typeface="Lucida Grande" charset="0"/>
            </a:endParaRPr>
          </a:p>
          <a:p>
            <a:pPr algn="ctr"/>
            <a:r>
              <a:rPr lang="ja-JP" altLang="en-US" sz="2800" dirty="0" smtClean="0">
                <a:solidFill>
                  <a:srgbClr val="C00000"/>
                </a:solidFill>
                <a:latin typeface="HG創英角ｺﾞｼｯｸUB" pitchFamily="49" charset="-128"/>
                <a:ea typeface="HG創英角ｺﾞｼｯｸUB" pitchFamily="49" charset="-128"/>
                <a:sym typeface="Lucida Grande" charset="0"/>
              </a:rPr>
              <a:t>マルチエージェント・シミュレータ</a:t>
            </a:r>
            <a:endParaRPr lang="ja-JP" altLang="en-US" sz="2800" dirty="0">
              <a:solidFill>
                <a:srgbClr val="C00000"/>
              </a:solidFill>
              <a:latin typeface="HG創英角ｺﾞｼｯｸUB" pitchFamily="49" charset="-128"/>
              <a:ea typeface="HG創英角ｺﾞｼｯｸUB" pitchFamily="49" charset="-128"/>
            </a:endParaRPr>
          </a:p>
        </p:txBody>
      </p:sp>
      <p:pic>
        <p:nvPicPr>
          <p:cNvPr id="9" name="Picture 2" descr="F:\Works\MASコミュニティ\ドキュメント\artisocアイコン.png"/>
          <p:cNvPicPr>
            <a:picLocks noChangeAspect="1" noChangeArrowheads="1"/>
          </p:cNvPicPr>
          <p:nvPr/>
        </p:nvPicPr>
        <p:blipFill>
          <a:blip r:embed="rId3" cstate="print"/>
          <a:srcRect/>
          <a:stretch>
            <a:fillRect/>
          </a:stretch>
        </p:blipFill>
        <p:spPr bwMode="auto">
          <a:xfrm>
            <a:off x="2339752" y="50800"/>
            <a:ext cx="571504" cy="571504"/>
          </a:xfrm>
          <a:prstGeom prst="rect">
            <a:avLst/>
          </a:prstGeom>
          <a:noFill/>
          <a:effectLst>
            <a:reflection blurRad="6350" stA="50000" endA="300" endPos="55000" dir="5400000" sy="-100000" algn="bl" rotWithShape="0"/>
          </a:effectLst>
        </p:spPr>
      </p:pic>
      <p:sp>
        <p:nvSpPr>
          <p:cNvPr id="3" name="タイトル 2"/>
          <p:cNvSpPr>
            <a:spLocks noGrp="1"/>
          </p:cNvSpPr>
          <p:nvPr>
            <p:ph type="title"/>
          </p:nvPr>
        </p:nvSpPr>
        <p:spPr>
          <a:xfrm>
            <a:off x="224874" y="99084"/>
            <a:ext cx="7993583" cy="523220"/>
          </a:xfrm>
        </p:spPr>
        <p:txBody>
          <a:bodyPr/>
          <a:lstStyle/>
          <a:p>
            <a:r>
              <a:rPr kumimoji="1" lang="en-US" altLang="ja-JP" sz="2800" dirty="0" smtClean="0"/>
              <a:t>artisoc</a:t>
            </a:r>
            <a:r>
              <a:rPr kumimoji="1" lang="ja-JP" altLang="en-US" sz="2800" dirty="0" smtClean="0"/>
              <a:t>とは</a:t>
            </a:r>
            <a:endParaRPr kumimoji="1" lang="ja-JP" altLang="en-US" sz="2800" dirty="0"/>
          </a:p>
        </p:txBody>
      </p:sp>
    </p:spTree>
    <p:extLst>
      <p:ext uri="{BB962C8B-B14F-4D97-AF65-F5344CB8AC3E}">
        <p14:creationId xmlns:p14="http://schemas.microsoft.com/office/powerpoint/2010/main" val="3643362129"/>
      </p:ext>
    </p:extLst>
  </p:cSld>
  <p:clrMapOvr>
    <a:masterClrMapping/>
  </p:clrMapOvr>
  <p:transition spd="med">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dirty="0"/>
              <a:t>artisoc</a:t>
            </a:r>
            <a:r>
              <a:rPr lang="ja-JP" altLang="en-US" dirty="0"/>
              <a:t>ヒント</a:t>
            </a:r>
            <a:r>
              <a:rPr lang="en-US" altLang="ja-JP" dirty="0"/>
              <a:t>_</a:t>
            </a:r>
            <a:r>
              <a:rPr kumimoji="1" lang="ja-JP" altLang="en-US" dirty="0" smtClean="0"/>
              <a:t>コメントアウト機能</a:t>
            </a:r>
            <a:endParaRPr kumimoji="1" lang="ja-JP" altLang="en-US" dirty="0"/>
          </a:p>
        </p:txBody>
      </p:sp>
      <p:sp>
        <p:nvSpPr>
          <p:cNvPr id="5" name="コンテンツ プレースホルダー 4"/>
          <p:cNvSpPr>
            <a:spLocks noGrp="1"/>
          </p:cNvSpPr>
          <p:nvPr>
            <p:ph idx="1"/>
          </p:nvPr>
        </p:nvSpPr>
        <p:spPr>
          <a:xfrm>
            <a:off x="107504" y="914399"/>
            <a:ext cx="8856983" cy="5629547"/>
          </a:xfrm>
        </p:spPr>
        <p:txBody>
          <a:bodyPr/>
          <a:lstStyle/>
          <a:p>
            <a:pPr marL="0" indent="0">
              <a:buNone/>
            </a:pPr>
            <a:r>
              <a:rPr kumimoji="1" lang="ja-JP" altLang="en-US" sz="2800" dirty="0" smtClean="0"/>
              <a:t>　コメントアウトについて</a:t>
            </a:r>
            <a:endParaRPr kumimoji="1" lang="en-US" altLang="ja-JP" sz="2800" dirty="0" smtClean="0"/>
          </a:p>
          <a:p>
            <a:pPr lvl="1"/>
            <a:r>
              <a:rPr kumimoji="1" lang="ja-JP" altLang="en-US" sz="2400" dirty="0" smtClean="0"/>
              <a:t>一時的にコードを無効化する機能</a:t>
            </a:r>
            <a:endParaRPr kumimoji="1" lang="en-US" altLang="ja-JP" sz="2400" dirty="0" smtClean="0"/>
          </a:p>
          <a:p>
            <a:pPr lvl="1"/>
            <a:r>
              <a:rPr lang="ja-JP" altLang="en-US" sz="2400" dirty="0"/>
              <a:t>一行</a:t>
            </a:r>
            <a:r>
              <a:rPr lang="ja-JP" altLang="en-US" sz="2400" dirty="0" smtClean="0"/>
              <a:t>の場合先頭に</a:t>
            </a:r>
            <a:r>
              <a:rPr lang="en-US" altLang="ja-JP" sz="2400" dirty="0" smtClean="0"/>
              <a:t>『//(</a:t>
            </a:r>
            <a:r>
              <a:rPr lang="ja-JP" altLang="en-US" sz="2400" dirty="0" smtClean="0"/>
              <a:t>スラッシュを</a:t>
            </a:r>
            <a:r>
              <a:rPr lang="en-US" altLang="ja-JP" sz="2400" dirty="0" smtClean="0"/>
              <a:t>2</a:t>
            </a:r>
            <a:r>
              <a:rPr lang="ja-JP" altLang="en-US" sz="2400" dirty="0" smtClean="0"/>
              <a:t>回</a:t>
            </a:r>
            <a:r>
              <a:rPr lang="en-US" altLang="ja-JP" sz="2400" dirty="0" smtClean="0"/>
              <a:t>)』</a:t>
            </a:r>
            <a:endParaRPr lang="en-US" altLang="ja-JP" sz="2400" dirty="0"/>
          </a:p>
          <a:p>
            <a:pPr lvl="1"/>
            <a:r>
              <a:rPr lang="ja-JP" altLang="en-US" sz="2400" dirty="0" smtClean="0"/>
              <a:t>複数行の場合は</a:t>
            </a:r>
            <a:r>
              <a:rPr lang="en-US" altLang="ja-JP" sz="2400" dirty="0" smtClean="0"/>
              <a:t>『/*』</a:t>
            </a:r>
            <a:r>
              <a:rPr lang="ja-JP" altLang="en-US" sz="2400" dirty="0" smtClean="0"/>
              <a:t>と</a:t>
            </a:r>
            <a:r>
              <a:rPr lang="en-US" altLang="ja-JP" sz="2400" dirty="0" smtClean="0"/>
              <a:t>『*/』</a:t>
            </a:r>
            <a:r>
              <a:rPr lang="ja-JP" altLang="en-US" sz="2400" dirty="0" smtClean="0"/>
              <a:t>で挟む</a:t>
            </a:r>
            <a:endParaRPr lang="en-US" altLang="ja-JP" sz="2400" dirty="0" smtClean="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40</a:t>
            </a:fld>
            <a:endParaRPr kumimoji="1" lang="ja-JP" altLang="en-US" dirty="0"/>
          </a:p>
        </p:txBody>
      </p:sp>
      <p:sp>
        <p:nvSpPr>
          <p:cNvPr id="6" name="正方形/長方形 5"/>
          <p:cNvSpPr/>
          <p:nvPr/>
        </p:nvSpPr>
        <p:spPr bwMode="auto">
          <a:xfrm>
            <a:off x="1900087" y="3501008"/>
            <a:ext cx="5212319" cy="244827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fontAlgn="base">
              <a:spcBef>
                <a:spcPct val="0"/>
              </a:spcBef>
              <a:spcAft>
                <a:spcPct val="0"/>
              </a:spcAft>
            </a:pPr>
            <a:r>
              <a:rPr lang="en-US" altLang="ja-JP" sz="2000" b="1" dirty="0" smtClean="0">
                <a:solidFill>
                  <a:schemeClr val="accent3">
                    <a:lumMod val="75000"/>
                  </a:schemeClr>
                </a:solidFill>
                <a:latin typeface="Lucida Sans Unicode" pitchFamily="34" charset="0"/>
                <a:ea typeface="MS UI Gothic" pitchFamily="50" charset="-128"/>
              </a:rPr>
              <a:t>	//</a:t>
            </a:r>
            <a:r>
              <a:rPr lang="ja-JP" altLang="en-US" sz="2000" b="1" dirty="0" smtClean="0">
                <a:solidFill>
                  <a:schemeClr val="accent3">
                    <a:lumMod val="75000"/>
                  </a:schemeClr>
                </a:solidFill>
                <a:latin typeface="Lucida Sans Unicode" pitchFamily="34" charset="0"/>
                <a:ea typeface="MS UI Gothic" pitchFamily="50" charset="-128"/>
              </a:rPr>
              <a:t>この部分が無効化されます</a:t>
            </a:r>
            <a:endParaRPr lang="en-US" altLang="ja-JP" sz="2000" b="1" dirty="0" smtClean="0">
              <a:solidFill>
                <a:schemeClr val="accent3">
                  <a:lumMod val="75000"/>
                </a:schemeClr>
              </a:solidFill>
              <a:latin typeface="Lucida Sans Unicode" pitchFamily="34" charset="0"/>
              <a:ea typeface="MS UI Gothic" pitchFamily="50" charset="-128"/>
            </a:endParaRPr>
          </a:p>
          <a:p>
            <a:pPr fontAlgn="base">
              <a:spcBef>
                <a:spcPct val="0"/>
              </a:spcBef>
              <a:spcAft>
                <a:spcPct val="0"/>
              </a:spcAft>
            </a:pPr>
            <a:endParaRPr kumimoji="1" lang="en-US" altLang="ja-JP" sz="2000" b="1" dirty="0">
              <a:solidFill>
                <a:schemeClr val="accent3">
                  <a:lumMod val="75000"/>
                </a:schemeClr>
              </a:solidFill>
              <a:latin typeface="Lucida Sans Unicode" pitchFamily="34" charset="0"/>
              <a:ea typeface="MS UI Gothic" pitchFamily="50" charset="-128"/>
            </a:endParaRPr>
          </a:p>
          <a:p>
            <a:pPr fontAlgn="base">
              <a:spcBef>
                <a:spcPct val="0"/>
              </a:spcBef>
              <a:spcAft>
                <a:spcPct val="0"/>
              </a:spcAft>
            </a:pPr>
            <a:r>
              <a:rPr lang="en-US" altLang="ja-JP" sz="2000" b="1" dirty="0" smtClean="0">
                <a:solidFill>
                  <a:schemeClr val="accent3">
                    <a:lumMod val="75000"/>
                  </a:schemeClr>
                </a:solidFill>
                <a:latin typeface="Lucida Sans Unicode" pitchFamily="34" charset="0"/>
                <a:ea typeface="MS UI Gothic" pitchFamily="50" charset="-128"/>
              </a:rPr>
              <a:t>	/*</a:t>
            </a:r>
          </a:p>
          <a:p>
            <a:pPr fontAlgn="base">
              <a:spcBef>
                <a:spcPct val="0"/>
              </a:spcBef>
              <a:spcAft>
                <a:spcPct val="0"/>
              </a:spcAft>
            </a:pPr>
            <a:r>
              <a:rPr kumimoji="1" lang="en-US" altLang="ja-JP" sz="2000" b="1" dirty="0" smtClean="0">
                <a:solidFill>
                  <a:schemeClr val="accent3">
                    <a:lumMod val="75000"/>
                  </a:schemeClr>
                </a:solidFill>
                <a:latin typeface="Lucida Sans Unicode" pitchFamily="34" charset="0"/>
                <a:ea typeface="MS UI Gothic" pitchFamily="50" charset="-128"/>
              </a:rPr>
              <a:t>	</a:t>
            </a:r>
            <a:r>
              <a:rPr kumimoji="1" lang="ja-JP" altLang="en-US" sz="2000" b="1" dirty="0" smtClean="0">
                <a:solidFill>
                  <a:schemeClr val="accent3">
                    <a:lumMod val="75000"/>
                  </a:schemeClr>
                </a:solidFill>
                <a:latin typeface="Lucida Sans Unicode" pitchFamily="34" charset="0"/>
                <a:ea typeface="MS UI Gothic" pitchFamily="50" charset="-128"/>
              </a:rPr>
              <a:t>この範囲が</a:t>
            </a:r>
            <a:endParaRPr kumimoji="1" lang="en-US" altLang="ja-JP" sz="2000" b="1" dirty="0" smtClean="0">
              <a:solidFill>
                <a:schemeClr val="accent3">
                  <a:lumMod val="75000"/>
                </a:schemeClr>
              </a:solidFill>
              <a:latin typeface="Lucida Sans Unicode" pitchFamily="34" charset="0"/>
              <a:ea typeface="MS UI Gothic" pitchFamily="50" charset="-128"/>
            </a:endParaRPr>
          </a:p>
          <a:p>
            <a:pPr fontAlgn="base">
              <a:spcBef>
                <a:spcPct val="0"/>
              </a:spcBef>
              <a:spcAft>
                <a:spcPct val="0"/>
              </a:spcAft>
            </a:pPr>
            <a:r>
              <a:rPr kumimoji="1" lang="en-US" altLang="ja-JP" sz="2000" b="1" dirty="0" smtClean="0">
                <a:solidFill>
                  <a:schemeClr val="accent3">
                    <a:lumMod val="75000"/>
                  </a:schemeClr>
                </a:solidFill>
                <a:latin typeface="Lucida Sans Unicode" pitchFamily="34" charset="0"/>
                <a:ea typeface="MS UI Gothic" pitchFamily="50" charset="-128"/>
              </a:rPr>
              <a:t>	</a:t>
            </a:r>
            <a:r>
              <a:rPr kumimoji="1" lang="ja-JP" altLang="en-US" sz="2000" b="1" dirty="0" smtClean="0">
                <a:solidFill>
                  <a:schemeClr val="accent3">
                    <a:lumMod val="75000"/>
                  </a:schemeClr>
                </a:solidFill>
                <a:latin typeface="Lucida Sans Unicode" pitchFamily="34" charset="0"/>
                <a:ea typeface="MS UI Gothic" pitchFamily="50" charset="-128"/>
              </a:rPr>
              <a:t>全て</a:t>
            </a:r>
            <a:endParaRPr kumimoji="1" lang="en-US" altLang="ja-JP" sz="2000" b="1" dirty="0">
              <a:solidFill>
                <a:schemeClr val="accent3">
                  <a:lumMod val="75000"/>
                </a:schemeClr>
              </a:solidFill>
              <a:latin typeface="Lucida Sans Unicode" pitchFamily="34" charset="0"/>
              <a:ea typeface="MS UI Gothic" pitchFamily="50" charset="-128"/>
            </a:endParaRPr>
          </a:p>
          <a:p>
            <a:pPr fontAlgn="base">
              <a:spcBef>
                <a:spcPct val="0"/>
              </a:spcBef>
              <a:spcAft>
                <a:spcPct val="0"/>
              </a:spcAft>
            </a:pPr>
            <a:r>
              <a:rPr lang="en-US" altLang="ja-JP" sz="2000" b="1" dirty="0" smtClean="0">
                <a:solidFill>
                  <a:schemeClr val="accent3">
                    <a:lumMod val="75000"/>
                  </a:schemeClr>
                </a:solidFill>
                <a:latin typeface="Lucida Sans Unicode" pitchFamily="34" charset="0"/>
                <a:ea typeface="MS UI Gothic" pitchFamily="50" charset="-128"/>
              </a:rPr>
              <a:t>	</a:t>
            </a:r>
            <a:r>
              <a:rPr lang="ja-JP" altLang="en-US" sz="2000" b="1" dirty="0" smtClean="0">
                <a:solidFill>
                  <a:schemeClr val="accent3">
                    <a:lumMod val="75000"/>
                  </a:schemeClr>
                </a:solidFill>
                <a:latin typeface="Lucida Sans Unicode" pitchFamily="34" charset="0"/>
                <a:ea typeface="MS UI Gothic" pitchFamily="50" charset="-128"/>
              </a:rPr>
              <a:t>無効化されます</a:t>
            </a:r>
            <a:endParaRPr lang="en-US" altLang="ja-JP" sz="2000" b="1" dirty="0" smtClean="0">
              <a:solidFill>
                <a:schemeClr val="accent3">
                  <a:lumMod val="75000"/>
                </a:schemeClr>
              </a:solidFill>
              <a:latin typeface="Lucida Sans Unicode" pitchFamily="34" charset="0"/>
              <a:ea typeface="MS UI Gothic" pitchFamily="50" charset="-128"/>
            </a:endParaRPr>
          </a:p>
          <a:p>
            <a:pPr fontAlgn="base">
              <a:spcBef>
                <a:spcPct val="0"/>
              </a:spcBef>
              <a:spcAft>
                <a:spcPct val="0"/>
              </a:spcAft>
            </a:pPr>
            <a:r>
              <a:rPr kumimoji="1" lang="en-US" altLang="ja-JP" sz="2000" b="1" dirty="0">
                <a:solidFill>
                  <a:schemeClr val="accent3">
                    <a:lumMod val="75000"/>
                  </a:schemeClr>
                </a:solidFill>
                <a:latin typeface="Lucida Sans Unicode" pitchFamily="34" charset="0"/>
                <a:ea typeface="MS UI Gothic" pitchFamily="50" charset="-128"/>
              </a:rPr>
              <a:t>	</a:t>
            </a:r>
            <a:r>
              <a:rPr kumimoji="1" lang="en-US" altLang="ja-JP" sz="2000" b="1" dirty="0" smtClean="0">
                <a:solidFill>
                  <a:schemeClr val="accent3">
                    <a:lumMod val="75000"/>
                  </a:schemeClr>
                </a:solidFill>
                <a:latin typeface="Lucida Sans Unicode" pitchFamily="34" charset="0"/>
                <a:ea typeface="MS UI Gothic" pitchFamily="50" charset="-128"/>
              </a:rPr>
              <a:t>*/</a:t>
            </a:r>
            <a:endParaRPr kumimoji="1" lang="ja-JP" altLang="en-US" sz="2000" b="1" dirty="0" smtClean="0">
              <a:solidFill>
                <a:schemeClr val="accent3">
                  <a:lumMod val="75000"/>
                </a:schemeClr>
              </a:solidFill>
              <a:latin typeface="Lucida Sans Unicode" pitchFamily="34" charset="0"/>
              <a:ea typeface="MS UI Gothic" pitchFamily="50" charset="-128"/>
            </a:endParaRPr>
          </a:p>
        </p:txBody>
      </p:sp>
    </p:spTree>
    <p:extLst>
      <p:ext uri="{BB962C8B-B14F-4D97-AF65-F5344CB8AC3E}">
        <p14:creationId xmlns:p14="http://schemas.microsoft.com/office/powerpoint/2010/main" val="29171568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コントロールパネルによる初期値設定</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41</a:t>
            </a:fld>
            <a:endParaRPr kumimoji="1" lang="ja-JP" altLang="en-US" dirty="0"/>
          </a:p>
        </p:txBody>
      </p:sp>
      <p:sp>
        <p:nvSpPr>
          <p:cNvPr id="4" name="コンテンツ プレースホルダ 2"/>
          <p:cNvSpPr txBox="1">
            <a:spLocks/>
          </p:cNvSpPr>
          <p:nvPr/>
        </p:nvSpPr>
        <p:spPr>
          <a:xfrm>
            <a:off x="1151620" y="844600"/>
            <a:ext cx="7570613" cy="2995033"/>
          </a:xfrm>
          <a:prstGeom prst="rect">
            <a:avLst/>
          </a:prstGeom>
        </p:spPr>
        <p:txBody>
          <a:bodyPr>
            <a:noAutofit/>
          </a:bodyPr>
          <a:lstStyle>
            <a:lvl1pPr marL="271463" indent="-271463" algn="l" rtl="0" eaLnBrk="1" fontAlgn="base" hangingPunct="1">
              <a:spcBef>
                <a:spcPct val="20000"/>
              </a:spcBef>
              <a:spcAft>
                <a:spcPct val="0"/>
              </a:spcAft>
              <a:buClr>
                <a:srgbClr val="111987"/>
              </a:buClr>
              <a:buFont typeface="Wingdings" pitchFamily="2" charset="2"/>
              <a:buChar char="n"/>
              <a:defRPr kumimoji="1">
                <a:solidFill>
                  <a:schemeClr val="tx1"/>
                </a:solidFill>
                <a:latin typeface="Times New Roman" pitchFamily="18" charset="0"/>
                <a:ea typeface="+mn-ea"/>
                <a:cs typeface="Times New Roman" pitchFamily="18" charset="0"/>
              </a:defRPr>
            </a:lvl1pPr>
            <a:lvl2pPr marL="714375" indent="-263525" algn="l" rtl="0" eaLnBrk="1" fontAlgn="base" hangingPunct="1">
              <a:spcBef>
                <a:spcPct val="20000"/>
              </a:spcBef>
              <a:spcAft>
                <a:spcPct val="0"/>
              </a:spcAft>
              <a:buClr>
                <a:srgbClr val="111987"/>
              </a:buClr>
              <a:buFont typeface="Wingdings" pitchFamily="2" charset="2"/>
              <a:buChar char="p"/>
              <a:defRPr kumimoji="1" sz="1600">
                <a:solidFill>
                  <a:schemeClr val="tx1"/>
                </a:solidFill>
                <a:latin typeface="Times New Roman" pitchFamily="18" charset="0"/>
                <a:ea typeface="+mn-ea"/>
                <a:cs typeface="Times New Roman" pitchFamily="18" charset="0"/>
              </a:defRPr>
            </a:lvl2pPr>
            <a:lvl3pPr marL="1122363" indent="-228600" algn="l" rtl="0" eaLnBrk="1" fontAlgn="base" hangingPunct="1">
              <a:spcBef>
                <a:spcPct val="20000"/>
              </a:spcBef>
              <a:spcAft>
                <a:spcPct val="0"/>
              </a:spcAft>
              <a:buClr>
                <a:srgbClr val="FF6600"/>
              </a:buClr>
              <a:buFont typeface="Wingdings 3" pitchFamily="18" charset="2"/>
              <a:buChar char="Æ"/>
              <a:defRPr kumimoji="1" sz="1400">
                <a:solidFill>
                  <a:schemeClr val="tx1"/>
                </a:solidFill>
                <a:latin typeface="Times New Roman" pitchFamily="18" charset="0"/>
                <a:ea typeface="+mn-ea"/>
                <a:cs typeface="Times New Roman" pitchFamily="18" charset="0"/>
              </a:defRPr>
            </a:lvl3pPr>
            <a:lvl4pPr marL="1530350" indent="-228600" algn="l" rtl="0" eaLnBrk="1" fontAlgn="base" hangingPunct="1">
              <a:spcBef>
                <a:spcPct val="20000"/>
              </a:spcBef>
              <a:spcAft>
                <a:spcPct val="0"/>
              </a:spcAft>
              <a:buClr>
                <a:srgbClr val="FF6600"/>
              </a:buClr>
              <a:buFont typeface="Wingdings 2" pitchFamily="18" charset="2"/>
              <a:buChar char="R"/>
              <a:defRPr kumimoji="1" sz="1200">
                <a:solidFill>
                  <a:schemeClr val="tx1"/>
                </a:solidFill>
                <a:latin typeface="Times New Roman" pitchFamily="18" charset="0"/>
                <a:ea typeface="+mn-ea"/>
                <a:cs typeface="Times New Roman" pitchFamily="18" charset="0"/>
              </a:defRPr>
            </a:lvl4pPr>
            <a:lvl5pPr marL="1885950" indent="-176213" algn="l" rtl="0" eaLnBrk="1" fontAlgn="base" hangingPunct="1">
              <a:spcBef>
                <a:spcPct val="20000"/>
              </a:spcBef>
              <a:spcAft>
                <a:spcPct val="0"/>
              </a:spcAft>
              <a:buClr>
                <a:srgbClr val="FF6600"/>
              </a:buClr>
              <a:buFont typeface="Wingdings" pitchFamily="2" charset="2"/>
              <a:buChar char="ü"/>
              <a:defRPr kumimoji="1" sz="1200">
                <a:solidFill>
                  <a:schemeClr val="tx1"/>
                </a:solidFill>
                <a:latin typeface="Times New Roman" pitchFamily="18" charset="0"/>
                <a:ea typeface="+mn-ea"/>
                <a:cs typeface="Times New Roman" pitchFamily="18" charset="0"/>
              </a:defRPr>
            </a:lvl5pPr>
            <a:lvl6pPr marL="23431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6pPr>
            <a:lvl7pPr marL="28003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7pPr>
            <a:lvl8pPr marL="32575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8pPr>
            <a:lvl9pPr marL="37147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9pPr>
          </a:lstStyle>
          <a:p>
            <a:pPr marL="0" indent="0">
              <a:buNone/>
            </a:pPr>
            <a:r>
              <a:rPr lang="ja-JP" altLang="en-US" sz="2400" dirty="0" smtClean="0"/>
              <a:t>エージェントの生成数をコントロールパネル上で設定</a:t>
            </a:r>
            <a:endParaRPr lang="en-US" altLang="ja-JP" sz="2400" dirty="0" smtClean="0"/>
          </a:p>
          <a:p>
            <a:pPr marL="914400" lvl="1" indent="-457200">
              <a:buFont typeface="+mj-ea"/>
              <a:buAutoNum type="circleNumDbPlain"/>
            </a:pPr>
            <a:r>
              <a:rPr lang="en-US" altLang="ja-JP" sz="2000" u="sng" dirty="0" smtClean="0"/>
              <a:t>Universe</a:t>
            </a:r>
            <a:r>
              <a:rPr lang="ja-JP" altLang="en-US" sz="2000" u="sng" dirty="0" smtClean="0"/>
              <a:t>変数</a:t>
            </a:r>
            <a:r>
              <a:rPr lang="ja-JP" altLang="en-US" sz="2000" dirty="0" smtClean="0"/>
              <a:t>「エージェント生成数」</a:t>
            </a:r>
            <a:r>
              <a:rPr lang="en-US" altLang="ja-JP" sz="2000" dirty="0" smtClean="0"/>
              <a:t> (</a:t>
            </a:r>
            <a:r>
              <a:rPr lang="ja-JP" altLang="en-US" sz="2000" dirty="0" smtClean="0"/>
              <a:t>整数型</a:t>
            </a:r>
            <a:r>
              <a:rPr lang="en-US" altLang="ja-JP" sz="2000" dirty="0" smtClean="0"/>
              <a:t>)</a:t>
            </a:r>
            <a:r>
              <a:rPr lang="ja-JP" altLang="en-US" sz="2000" dirty="0" smtClean="0"/>
              <a:t>を作成</a:t>
            </a:r>
            <a:endParaRPr lang="en-US" altLang="ja-JP" sz="2000" dirty="0" smtClean="0"/>
          </a:p>
          <a:p>
            <a:pPr marL="914400" lvl="1" indent="-457200">
              <a:buFont typeface="+mj-ea"/>
              <a:buAutoNum type="circleNumDbPlain"/>
            </a:pPr>
            <a:r>
              <a:rPr lang="ja-JP" altLang="en-US" sz="2000" dirty="0" smtClean="0"/>
              <a:t>コントロールパネルに「エージェント生成数」を追加</a:t>
            </a:r>
            <a:endParaRPr lang="en-US" altLang="ja-JP" sz="2000" dirty="0" smtClean="0"/>
          </a:p>
          <a:p>
            <a:pPr lvl="2"/>
            <a:r>
              <a:rPr lang="ja-JP" altLang="en-US" sz="1600" dirty="0" smtClean="0"/>
              <a:t>設定対象を</a:t>
            </a:r>
            <a:r>
              <a:rPr lang="en-US" altLang="ja-JP" sz="1600" dirty="0" smtClean="0"/>
              <a:t>Universe</a:t>
            </a:r>
            <a:r>
              <a:rPr lang="ja-JP" altLang="en-US" sz="1600" dirty="0" smtClean="0"/>
              <a:t>変数「エージェント生成数」とする</a:t>
            </a:r>
            <a:endParaRPr lang="en-US" altLang="ja-JP" sz="1600" dirty="0" smtClean="0"/>
          </a:p>
          <a:p>
            <a:pPr lvl="2"/>
            <a:r>
              <a:rPr lang="ja-JP" altLang="en-US" sz="1600" dirty="0" smtClean="0"/>
              <a:t>スライドバーで１から１００まで１ずつ選択可能なもの</a:t>
            </a:r>
            <a:endParaRPr lang="en-US" altLang="ja-JP" sz="1600" dirty="0" smtClean="0"/>
          </a:p>
          <a:p>
            <a:pPr marL="914400" lvl="1" indent="-457200">
              <a:buFont typeface="+mj-ea"/>
              <a:buAutoNum type="circleNumDbPlain"/>
            </a:pPr>
            <a:r>
              <a:rPr lang="ja-JP" altLang="en-US" sz="2000" dirty="0" smtClean="0"/>
              <a:t>コントロールパネルで設定した値をルール上に反映</a:t>
            </a:r>
            <a:endParaRPr lang="en-US" altLang="ja-JP" sz="2000" dirty="0" smtClean="0"/>
          </a:p>
          <a:p>
            <a:pPr marL="1314450" lvl="2" indent="-457200"/>
            <a:r>
              <a:rPr lang="en-US" altLang="ja-JP" sz="1600" dirty="0" smtClean="0"/>
              <a:t>Universe</a:t>
            </a:r>
            <a:r>
              <a:rPr lang="ja-JP" altLang="en-US" sz="1600" dirty="0" smtClean="0"/>
              <a:t>の</a:t>
            </a:r>
            <a:r>
              <a:rPr lang="en-US" altLang="ja-JP" sz="1600" dirty="0" err="1" smtClean="0"/>
              <a:t>Univ_Init</a:t>
            </a:r>
            <a:r>
              <a:rPr lang="ja-JP" altLang="en-US" sz="1600" dirty="0" smtClean="0"/>
              <a:t>に記述してあるエージェントを生成する数を</a:t>
            </a:r>
            <a:r>
              <a:rPr lang="en-US" altLang="ja-JP" sz="1600" dirty="0" smtClean="0"/>
              <a:t>Universe</a:t>
            </a:r>
            <a:r>
              <a:rPr lang="ja-JP" altLang="en-US" sz="1600" dirty="0" smtClean="0"/>
              <a:t>変数「エージェント生成数」に置き換える</a:t>
            </a:r>
            <a:endParaRPr lang="ja-JP" altLang="en-US" sz="1600" dirty="0"/>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785" r="28816" b="30802"/>
          <a:stretch/>
        </p:blipFill>
        <p:spPr bwMode="auto">
          <a:xfrm>
            <a:off x="179512" y="3429000"/>
            <a:ext cx="1944216" cy="1710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917008"/>
            <a:ext cx="2403911" cy="1398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b="50000"/>
          <a:stretch/>
        </p:blipFill>
        <p:spPr bwMode="auto">
          <a:xfrm>
            <a:off x="2411760" y="4293096"/>
            <a:ext cx="4186228" cy="1800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正方形/長方形 7"/>
          <p:cNvSpPr/>
          <p:nvPr/>
        </p:nvSpPr>
        <p:spPr>
          <a:xfrm>
            <a:off x="2483768" y="4522045"/>
            <a:ext cx="3384376" cy="671151"/>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3059832" y="5517232"/>
            <a:ext cx="1584176" cy="432048"/>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820518" y="4525496"/>
            <a:ext cx="936104" cy="404131"/>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下矢印 10"/>
          <p:cNvSpPr/>
          <p:nvPr/>
        </p:nvSpPr>
        <p:spPr>
          <a:xfrm rot="14978047">
            <a:off x="1588391" y="4847206"/>
            <a:ext cx="336459" cy="1664277"/>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7"/>
          <p:cNvPicPr>
            <a:picLocks noChangeAspect="1" noChangeArrowheads="1"/>
          </p:cNvPicPr>
          <p:nvPr/>
        </p:nvPicPr>
        <p:blipFill rotWithShape="1">
          <a:blip r:embed="rId5">
            <a:extLst>
              <a:ext uri="{28A0092B-C50C-407E-A947-70E740481C1C}">
                <a14:useLocalDpi xmlns:a14="http://schemas.microsoft.com/office/drawing/2010/main" val="0"/>
              </a:ext>
            </a:extLst>
          </a:blip>
          <a:srcRect l="1270" t="21707" b="6005"/>
          <a:stretch/>
        </p:blipFill>
        <p:spPr bwMode="auto">
          <a:xfrm>
            <a:off x="5745252" y="3831745"/>
            <a:ext cx="3358729" cy="184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直線コネクタ 12"/>
          <p:cNvCxnSpPr/>
          <p:nvPr/>
        </p:nvCxnSpPr>
        <p:spPr>
          <a:xfrm>
            <a:off x="7092280" y="4941168"/>
            <a:ext cx="1512168" cy="0"/>
          </a:xfrm>
          <a:prstGeom prst="line">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1461" y="5384601"/>
            <a:ext cx="1616803" cy="968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88937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kumimoji="1" lang="ja-JP" altLang="en-US" dirty="0" smtClean="0"/>
              <a:t>ぶつかり行動の実装</a:t>
            </a:r>
            <a:endParaRPr kumimoji="1" lang="ja-JP" altLang="en-US" dirty="0"/>
          </a:p>
        </p:txBody>
      </p:sp>
      <p:sp>
        <p:nvSpPr>
          <p:cNvPr id="6" name="コンテンツ プレースホルダー 5"/>
          <p:cNvSpPr>
            <a:spLocks noGrp="1"/>
          </p:cNvSpPr>
          <p:nvPr>
            <p:ph idx="1"/>
          </p:nvPr>
        </p:nvSpPr>
        <p:spPr/>
        <p:txBody>
          <a:bodyPr/>
          <a:lstStyle/>
          <a:p>
            <a:pPr marL="0" indent="0">
              <a:buNone/>
            </a:pPr>
            <a:r>
              <a:rPr lang="ja-JP" altLang="en-US" sz="2400" dirty="0" smtClean="0"/>
              <a:t>他のエージェントとぶつかる行動を実装する</a:t>
            </a:r>
            <a:endParaRPr lang="en-US" altLang="ja-JP" sz="2400" dirty="0" smtClean="0"/>
          </a:p>
          <a:p>
            <a:endParaRPr lang="en-US" altLang="ja-JP" sz="2400" dirty="0" smtClean="0"/>
          </a:p>
          <a:p>
            <a:r>
              <a:rPr lang="ja-JP" altLang="en-US" sz="2400" dirty="0" smtClean="0"/>
              <a:t>ぶつかった場合、以下の行動を行う</a:t>
            </a:r>
            <a:endParaRPr lang="en-US" altLang="ja-JP" sz="2400" dirty="0" smtClean="0"/>
          </a:p>
          <a:p>
            <a:pPr lvl="1"/>
            <a:r>
              <a:rPr lang="ja-JP" altLang="en-US" sz="2400" dirty="0"/>
              <a:t>ぶつかった回数をカウント</a:t>
            </a:r>
            <a:r>
              <a:rPr lang="ja-JP" altLang="en-US" sz="2400" dirty="0" smtClean="0"/>
              <a:t>する</a:t>
            </a:r>
            <a:endParaRPr lang="en-US" altLang="ja-JP" sz="2400" dirty="0" smtClean="0"/>
          </a:p>
          <a:p>
            <a:pPr lvl="1"/>
            <a:r>
              <a:rPr lang="ja-JP" altLang="en-US" sz="2400" dirty="0" smtClean="0"/>
              <a:t>自身の色を変える</a:t>
            </a:r>
            <a:endParaRPr lang="en-US" altLang="ja-JP" sz="2400" dirty="0" smtClean="0"/>
          </a:p>
          <a:p>
            <a:pPr lvl="1"/>
            <a:r>
              <a:rPr lang="ja-JP" altLang="en-US" sz="2400" dirty="0"/>
              <a:t>進む方向を</a:t>
            </a:r>
            <a:r>
              <a:rPr lang="ja-JP" altLang="en-US" sz="2400" dirty="0" smtClean="0"/>
              <a:t>変える</a:t>
            </a:r>
            <a:endParaRPr lang="en-US" altLang="ja-JP" sz="2400" dirty="0"/>
          </a:p>
          <a:p>
            <a:endParaRPr lang="en-US" altLang="ja-JP" sz="2600" dirty="0" smtClean="0"/>
          </a:p>
          <a:p>
            <a:r>
              <a:rPr lang="en-US" altLang="ja-JP" sz="2600" dirty="0" err="1" smtClean="0"/>
              <a:t>AgtSet</a:t>
            </a:r>
            <a:r>
              <a:rPr lang="ja-JP" altLang="en-US" sz="2600" dirty="0" smtClean="0"/>
              <a:t>関数を使用し、他のエージェントを認識する</a:t>
            </a:r>
            <a:endParaRPr lang="en-US" altLang="ja-JP" sz="2400" dirty="0" smtClean="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42</a:t>
            </a:fld>
            <a:endParaRPr kumimoji="1" lang="ja-JP" altLang="en-US" dirty="0"/>
          </a:p>
        </p:txBody>
      </p:sp>
    </p:spTree>
    <p:extLst>
      <p:ext uri="{BB962C8B-B14F-4D97-AF65-F5344CB8AC3E}">
        <p14:creationId xmlns:p14="http://schemas.microsoft.com/office/powerpoint/2010/main" val="12893102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0825" y="158720"/>
            <a:ext cx="8642350" cy="400110"/>
          </a:xfrm>
        </p:spPr>
        <p:txBody>
          <a:bodyPr/>
          <a:lstStyle/>
          <a:p>
            <a:r>
              <a:rPr lang="ja-JP" altLang="en-US" dirty="0" smtClean="0"/>
              <a:t>自分</a:t>
            </a:r>
            <a:r>
              <a:rPr lang="ja-JP" altLang="en-US" dirty="0"/>
              <a:t>の周囲</a:t>
            </a:r>
            <a:r>
              <a:rPr lang="en-US" altLang="ja-JP" dirty="0"/>
              <a:t>(</a:t>
            </a:r>
            <a:r>
              <a:rPr lang="ja-JP" altLang="en-US" dirty="0"/>
              <a:t>距離</a:t>
            </a:r>
            <a:r>
              <a:rPr lang="en-US" altLang="ja-JP" dirty="0"/>
              <a:t>1</a:t>
            </a:r>
            <a:r>
              <a:rPr lang="ja-JP" altLang="en-US" dirty="0"/>
              <a:t>の範囲</a:t>
            </a:r>
            <a:r>
              <a:rPr lang="en-US" altLang="ja-JP" dirty="0"/>
              <a:t>)</a:t>
            </a:r>
            <a:r>
              <a:rPr lang="ja-JP" altLang="en-US" dirty="0"/>
              <a:t>に</a:t>
            </a:r>
            <a:r>
              <a:rPr lang="ja-JP" altLang="en-US" dirty="0" smtClean="0"/>
              <a:t>いるエージェント</a:t>
            </a:r>
            <a:r>
              <a:rPr lang="ja-JP" altLang="en-US" dirty="0"/>
              <a:t>を全て取得</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43</a:t>
            </a:fld>
            <a:endParaRPr kumimoji="1" lang="ja-JP" altLang="en-US" dirty="0"/>
          </a:p>
        </p:txBody>
      </p:sp>
      <p:sp>
        <p:nvSpPr>
          <p:cNvPr id="5" name="角丸四角形 4"/>
          <p:cNvSpPr/>
          <p:nvPr/>
        </p:nvSpPr>
        <p:spPr>
          <a:xfrm>
            <a:off x="179512" y="1052736"/>
            <a:ext cx="5040560" cy="172819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aphicFrame>
        <p:nvGraphicFramePr>
          <p:cNvPr id="6" name="コンテンツ プレースホルダー 7"/>
          <p:cNvGraphicFramePr>
            <a:graphicFrameLocks/>
          </p:cNvGraphicFramePr>
          <p:nvPr>
            <p:extLst>
              <p:ext uri="{D42A27DB-BD31-4B8C-83A1-F6EECF244321}">
                <p14:modId xmlns:p14="http://schemas.microsoft.com/office/powerpoint/2010/main" val="1305290368"/>
              </p:ext>
            </p:extLst>
          </p:nvPr>
        </p:nvGraphicFramePr>
        <p:xfrm>
          <a:off x="5766640" y="2132857"/>
          <a:ext cx="3024335" cy="2808310"/>
        </p:xfrm>
        <a:graphic>
          <a:graphicData uri="http://schemas.openxmlformats.org/drawingml/2006/table">
            <a:tbl>
              <a:tblPr>
                <a:tableStyleId>{5C22544A-7EE6-4342-B048-85BDC9FD1C3A}</a:tableStyleId>
              </a:tblPr>
              <a:tblGrid>
                <a:gridCol w="604867">
                  <a:extLst>
                    <a:ext uri="{9D8B030D-6E8A-4147-A177-3AD203B41FA5}">
                      <a16:colId xmlns:a16="http://schemas.microsoft.com/office/drawing/2014/main" val="20000"/>
                    </a:ext>
                  </a:extLst>
                </a:gridCol>
                <a:gridCol w="604867">
                  <a:extLst>
                    <a:ext uri="{9D8B030D-6E8A-4147-A177-3AD203B41FA5}">
                      <a16:colId xmlns:a16="http://schemas.microsoft.com/office/drawing/2014/main" val="20001"/>
                    </a:ext>
                  </a:extLst>
                </a:gridCol>
                <a:gridCol w="604867">
                  <a:extLst>
                    <a:ext uri="{9D8B030D-6E8A-4147-A177-3AD203B41FA5}">
                      <a16:colId xmlns:a16="http://schemas.microsoft.com/office/drawing/2014/main" val="20002"/>
                    </a:ext>
                  </a:extLst>
                </a:gridCol>
                <a:gridCol w="604867">
                  <a:extLst>
                    <a:ext uri="{9D8B030D-6E8A-4147-A177-3AD203B41FA5}">
                      <a16:colId xmlns:a16="http://schemas.microsoft.com/office/drawing/2014/main" val="20003"/>
                    </a:ext>
                  </a:extLst>
                </a:gridCol>
                <a:gridCol w="604867">
                  <a:extLst>
                    <a:ext uri="{9D8B030D-6E8A-4147-A177-3AD203B41FA5}">
                      <a16:colId xmlns:a16="http://schemas.microsoft.com/office/drawing/2014/main" val="20004"/>
                    </a:ext>
                  </a:extLst>
                </a:gridCol>
              </a:tblGrid>
              <a:tr h="561662">
                <a:tc>
                  <a:txBody>
                    <a:bodyPr/>
                    <a:lstStyle/>
                    <a:p>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561662">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561662">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561662">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561662">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7" name="円/楕円 6"/>
          <p:cNvSpPr/>
          <p:nvPr/>
        </p:nvSpPr>
        <p:spPr>
          <a:xfrm>
            <a:off x="6990776" y="3284984"/>
            <a:ext cx="576064" cy="50405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8" name="直線矢印コネクタ 7"/>
          <p:cNvCxnSpPr/>
          <p:nvPr/>
        </p:nvCxnSpPr>
        <p:spPr>
          <a:xfrm>
            <a:off x="7278808" y="3573016"/>
            <a:ext cx="648072" cy="0"/>
          </a:xfrm>
          <a:prstGeom prst="straightConnector1">
            <a:avLst/>
          </a:prstGeom>
          <a:ln>
            <a:solidFill>
              <a:srgbClr val="FF0000"/>
            </a:solidFill>
            <a:prstDash val="sysDash"/>
            <a:headEnd type="oval"/>
            <a:tailEnd type="triangle" w="lg" len="lg"/>
          </a:ln>
        </p:spPr>
        <p:style>
          <a:lnRef idx="2">
            <a:schemeClr val="accent1"/>
          </a:lnRef>
          <a:fillRef idx="0">
            <a:schemeClr val="accent1"/>
          </a:fillRef>
          <a:effectRef idx="1">
            <a:schemeClr val="accent1"/>
          </a:effectRef>
          <a:fontRef idx="minor">
            <a:schemeClr val="tx1"/>
          </a:fontRef>
        </p:style>
      </p:cxnSp>
      <p:sp>
        <p:nvSpPr>
          <p:cNvPr id="9" name="テキスト ボックス 8"/>
          <p:cNvSpPr txBox="1"/>
          <p:nvPr/>
        </p:nvSpPr>
        <p:spPr>
          <a:xfrm>
            <a:off x="7350816" y="3584049"/>
            <a:ext cx="1008112" cy="276999"/>
          </a:xfrm>
          <a:prstGeom prst="rect">
            <a:avLst/>
          </a:prstGeom>
          <a:noFill/>
        </p:spPr>
        <p:txBody>
          <a:bodyPr wrap="square" rtlCol="0">
            <a:spAutoFit/>
          </a:bodyPr>
          <a:lstStyle/>
          <a:p>
            <a:r>
              <a:rPr lang="ja-JP" altLang="en-US" sz="1200" dirty="0" smtClean="0"/>
              <a:t>距離１</a:t>
            </a:r>
            <a:endParaRPr kumimoji="1" lang="ja-JP" altLang="en-US" sz="1200" dirty="0"/>
          </a:p>
        </p:txBody>
      </p:sp>
      <p:sp>
        <p:nvSpPr>
          <p:cNvPr id="10" name="円/楕円 9"/>
          <p:cNvSpPr/>
          <p:nvPr/>
        </p:nvSpPr>
        <p:spPr>
          <a:xfrm>
            <a:off x="6990776" y="3861048"/>
            <a:ext cx="576064" cy="504056"/>
          </a:xfrm>
          <a:prstGeom prst="ellipse">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7926880" y="4293096"/>
            <a:ext cx="576064" cy="504056"/>
          </a:xfrm>
          <a:prstGeom prst="ellipse">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7998888" y="2348880"/>
            <a:ext cx="576064" cy="504056"/>
          </a:xfrm>
          <a:prstGeom prst="ellipse">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6414712" y="3284984"/>
            <a:ext cx="576064" cy="504056"/>
          </a:xfrm>
          <a:prstGeom prst="ellipse">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6630736" y="2924944"/>
            <a:ext cx="1296144" cy="1224136"/>
          </a:xfrm>
          <a:prstGeom prst="ellipse">
            <a:avLst/>
          </a:prstGeom>
          <a:noFill/>
          <a:ln w="28575" cmpd="sng">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5910656" y="4221088"/>
            <a:ext cx="576064" cy="504056"/>
          </a:xfrm>
          <a:prstGeom prst="ellipse">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直方体 15"/>
          <p:cNvSpPr/>
          <p:nvPr/>
        </p:nvSpPr>
        <p:spPr>
          <a:xfrm>
            <a:off x="6486720" y="5157192"/>
            <a:ext cx="2098824" cy="576064"/>
          </a:xfrm>
          <a:prstGeom prst="cube">
            <a:avLst/>
          </a:prstGeom>
          <a:ln>
            <a:solidFill>
              <a:srgbClr val="26262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5622624" y="5801489"/>
            <a:ext cx="3816424" cy="507831"/>
          </a:xfrm>
          <a:prstGeom prst="rect">
            <a:avLst/>
          </a:prstGeom>
          <a:noFill/>
        </p:spPr>
        <p:txBody>
          <a:bodyPr wrap="square" rtlCol="0">
            <a:spAutoFit/>
          </a:bodyPr>
          <a:lstStyle/>
          <a:p>
            <a:r>
              <a:rPr kumimoji="1" lang="en-US" altLang="ja-JP" sz="1600" dirty="0" err="1" smtClean="0"/>
              <a:t>tri_list</a:t>
            </a:r>
            <a:r>
              <a:rPr kumimoji="1" lang="en-US" altLang="ja-JP" sz="1600" dirty="0" smtClean="0"/>
              <a:t> (</a:t>
            </a:r>
            <a:r>
              <a:rPr kumimoji="1" lang="ja-JP" altLang="en-US" sz="1600" dirty="0" smtClean="0"/>
              <a:t>エージェント集合型変数：</a:t>
            </a:r>
            <a:r>
              <a:rPr lang="en-US" altLang="ja-JP" sz="1600" dirty="0"/>
              <a:t> </a:t>
            </a:r>
            <a:r>
              <a:rPr lang="en-US" altLang="ja-JP" sz="1600" dirty="0" err="1"/>
              <a:t>AgtSet</a:t>
            </a:r>
            <a:r>
              <a:rPr lang="en-US" altLang="ja-JP" sz="1600" dirty="0"/>
              <a:t>)</a:t>
            </a:r>
            <a:endParaRPr kumimoji="1" lang="en-US" altLang="ja-JP" sz="1600" dirty="0" smtClean="0"/>
          </a:p>
          <a:p>
            <a:r>
              <a:rPr lang="en-US" altLang="ja-JP" sz="1100" dirty="0" smtClean="0"/>
              <a:t>(</a:t>
            </a:r>
            <a:r>
              <a:rPr lang="ja-JP" altLang="en-US" sz="1100" dirty="0" smtClean="0"/>
              <a:t>複数のエージェントを格納するための変数</a:t>
            </a:r>
            <a:r>
              <a:rPr lang="en-US" altLang="ja-JP" sz="1100" dirty="0" smtClean="0"/>
              <a:t>)</a:t>
            </a:r>
            <a:endParaRPr kumimoji="1" lang="ja-JP" altLang="en-US" sz="1100" dirty="0"/>
          </a:p>
        </p:txBody>
      </p:sp>
      <p:sp>
        <p:nvSpPr>
          <p:cNvPr id="18" name="円/楕円 17"/>
          <p:cNvSpPr/>
          <p:nvPr/>
        </p:nvSpPr>
        <p:spPr>
          <a:xfrm>
            <a:off x="6702744" y="5013176"/>
            <a:ext cx="576064" cy="504056"/>
          </a:xfrm>
          <a:prstGeom prst="ellipse">
            <a:avLst/>
          </a:prstGeom>
          <a:solidFill>
            <a:srgbClr val="FF6600"/>
          </a:solidFill>
          <a:ln w="28575" cmpd="sng">
            <a:solidFill>
              <a:schemeClr val="tx1">
                <a:lumMod val="85000"/>
                <a:lumOff val="15000"/>
              </a:schemeClr>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9" name="円/楕円 18"/>
          <p:cNvSpPr/>
          <p:nvPr/>
        </p:nvSpPr>
        <p:spPr>
          <a:xfrm>
            <a:off x="7422824" y="5013176"/>
            <a:ext cx="576064" cy="504056"/>
          </a:xfrm>
          <a:prstGeom prst="ellipse">
            <a:avLst/>
          </a:prstGeom>
          <a:solidFill>
            <a:srgbClr val="FF6600"/>
          </a:solidFill>
          <a:ln w="28575" cmpd="sng">
            <a:solidFill>
              <a:schemeClr val="tx1">
                <a:lumMod val="85000"/>
                <a:lumOff val="15000"/>
              </a:schemeClr>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20" name="直線コネクタ 19"/>
          <p:cNvCxnSpPr/>
          <p:nvPr/>
        </p:nvCxnSpPr>
        <p:spPr>
          <a:xfrm>
            <a:off x="6630736" y="3717032"/>
            <a:ext cx="288032" cy="1296144"/>
          </a:xfrm>
          <a:prstGeom prst="line">
            <a:avLst/>
          </a:prstGeom>
          <a:ln>
            <a:solidFill>
              <a:srgbClr val="262626"/>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21" name="直線コネクタ 20"/>
          <p:cNvCxnSpPr>
            <a:endCxn id="19" idx="0"/>
          </p:cNvCxnSpPr>
          <p:nvPr/>
        </p:nvCxnSpPr>
        <p:spPr>
          <a:xfrm>
            <a:off x="7350816" y="4221088"/>
            <a:ext cx="360040" cy="792088"/>
          </a:xfrm>
          <a:prstGeom prst="line">
            <a:avLst/>
          </a:prstGeom>
          <a:ln>
            <a:solidFill>
              <a:srgbClr val="262626"/>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22" name="正方形/長方形 21"/>
          <p:cNvSpPr/>
          <p:nvPr/>
        </p:nvSpPr>
        <p:spPr>
          <a:xfrm>
            <a:off x="6486720" y="5301208"/>
            <a:ext cx="1944216" cy="432048"/>
          </a:xfrm>
          <a:prstGeom prst="rect">
            <a:avLst/>
          </a:prstGeom>
          <a:ln>
            <a:solidFill>
              <a:srgbClr val="26262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323528" y="908720"/>
            <a:ext cx="4392488" cy="369332"/>
          </a:xfrm>
          <a:prstGeom prst="rect">
            <a:avLst/>
          </a:prstGeom>
          <a:solidFill>
            <a:srgbClr val="FFFFFF"/>
          </a:solidFill>
          <a:ln>
            <a:solidFill>
              <a:schemeClr val="tx1"/>
            </a:solidFill>
          </a:ln>
        </p:spPr>
        <p:txBody>
          <a:bodyPr wrap="square" rtlCol="0">
            <a:spAutoFit/>
          </a:bodyPr>
          <a:lstStyle/>
          <a:p>
            <a:r>
              <a:rPr lang="ja-JP" altLang="en-US" dirty="0" smtClean="0"/>
              <a:t>エージェントルールの「</a:t>
            </a:r>
            <a:r>
              <a:rPr lang="en-US" altLang="ja-JP" dirty="0" err="1" smtClean="0"/>
              <a:t>Agt_Step</a:t>
            </a:r>
            <a:r>
              <a:rPr lang="ja-JP" altLang="en-US" dirty="0" smtClean="0"/>
              <a:t>」内に記述</a:t>
            </a:r>
            <a:endParaRPr kumimoji="1" lang="ja-JP" altLang="en-US" dirty="0"/>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622" y="2968300"/>
            <a:ext cx="5334000" cy="35528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330" y="1456457"/>
            <a:ext cx="4212468" cy="1150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68100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周囲のエージェント数が</a:t>
            </a:r>
            <a:r>
              <a:rPr lang="en-US" altLang="ja-JP" dirty="0"/>
              <a:t>1</a:t>
            </a:r>
            <a:r>
              <a:rPr lang="ja-JP" altLang="en-US" dirty="0"/>
              <a:t>以上の場合に</a:t>
            </a:r>
            <a:r>
              <a:rPr lang="ja-JP" altLang="en-US" dirty="0" smtClean="0"/>
              <a:t>は「</a:t>
            </a:r>
            <a:r>
              <a:rPr lang="ja-JP" altLang="en-US" dirty="0"/>
              <a:t>ぶつかり回数」変数に</a:t>
            </a:r>
            <a:r>
              <a:rPr lang="en-US" altLang="ja-JP" dirty="0"/>
              <a:t>1</a:t>
            </a:r>
            <a:r>
              <a:rPr lang="ja-JP" altLang="en-US" dirty="0"/>
              <a:t>を足す</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44</a:t>
            </a:fld>
            <a:endParaRPr kumimoji="1" lang="ja-JP" altLang="en-US" dirty="0"/>
          </a:p>
        </p:txBody>
      </p:sp>
      <p:grpSp>
        <p:nvGrpSpPr>
          <p:cNvPr id="5" name="図形グループ 6"/>
          <p:cNvGrpSpPr/>
          <p:nvPr/>
        </p:nvGrpSpPr>
        <p:grpSpPr>
          <a:xfrm>
            <a:off x="6300192" y="2636912"/>
            <a:ext cx="2098824" cy="720080"/>
            <a:chOff x="6012160" y="1772816"/>
            <a:chExt cx="2098824" cy="720080"/>
          </a:xfrm>
        </p:grpSpPr>
        <p:sp>
          <p:nvSpPr>
            <p:cNvPr id="6" name="直方体 5"/>
            <p:cNvSpPr/>
            <p:nvPr/>
          </p:nvSpPr>
          <p:spPr>
            <a:xfrm>
              <a:off x="6012160" y="1916832"/>
              <a:ext cx="2098824" cy="576064"/>
            </a:xfrm>
            <a:prstGeom prst="cube">
              <a:avLst/>
            </a:prstGeom>
            <a:ln>
              <a:solidFill>
                <a:srgbClr val="26262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6228184" y="1772816"/>
              <a:ext cx="576064" cy="504056"/>
            </a:xfrm>
            <a:prstGeom prst="ellipse">
              <a:avLst/>
            </a:prstGeom>
            <a:solidFill>
              <a:srgbClr val="FF6600"/>
            </a:solidFill>
            <a:ln w="28575" cmpd="sng">
              <a:solidFill>
                <a:schemeClr val="tx1">
                  <a:lumMod val="85000"/>
                  <a:lumOff val="15000"/>
                </a:schemeClr>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6948264" y="1772816"/>
              <a:ext cx="576064" cy="504056"/>
            </a:xfrm>
            <a:prstGeom prst="ellipse">
              <a:avLst/>
            </a:prstGeom>
            <a:solidFill>
              <a:srgbClr val="FF6600"/>
            </a:solidFill>
            <a:ln w="28575" cmpd="sng">
              <a:solidFill>
                <a:schemeClr val="tx1">
                  <a:lumMod val="85000"/>
                  <a:lumOff val="15000"/>
                </a:schemeClr>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012160" y="2060848"/>
              <a:ext cx="1944216" cy="432048"/>
            </a:xfrm>
            <a:prstGeom prst="rect">
              <a:avLst/>
            </a:prstGeom>
            <a:ln>
              <a:solidFill>
                <a:srgbClr val="26262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10" name="コンテンツ プレースホルダー 2"/>
          <p:cNvSpPr txBox="1">
            <a:spLocks/>
          </p:cNvSpPr>
          <p:nvPr/>
        </p:nvSpPr>
        <p:spPr bwMode="auto">
          <a:xfrm>
            <a:off x="179512" y="908720"/>
            <a:ext cx="6336704" cy="48965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271463" indent="-271463" algn="l" rtl="0" eaLnBrk="1" fontAlgn="base" hangingPunct="1">
              <a:spcBef>
                <a:spcPct val="20000"/>
              </a:spcBef>
              <a:spcAft>
                <a:spcPct val="0"/>
              </a:spcAft>
              <a:buClr>
                <a:srgbClr val="111987"/>
              </a:buClr>
              <a:buFont typeface="Wingdings" pitchFamily="2" charset="2"/>
              <a:buChar char="n"/>
              <a:defRPr kumimoji="1" sz="1800">
                <a:solidFill>
                  <a:schemeClr val="tx1"/>
                </a:solidFill>
                <a:latin typeface="Times New Roman" pitchFamily="18" charset="0"/>
                <a:ea typeface="+mn-ea"/>
                <a:cs typeface="Times New Roman" pitchFamily="18" charset="0"/>
              </a:defRPr>
            </a:lvl1pPr>
            <a:lvl2pPr marL="714375" indent="-263525" algn="l" rtl="0" eaLnBrk="1" fontAlgn="base" hangingPunct="1">
              <a:spcBef>
                <a:spcPct val="20000"/>
              </a:spcBef>
              <a:spcAft>
                <a:spcPct val="0"/>
              </a:spcAft>
              <a:buClr>
                <a:srgbClr val="111987"/>
              </a:buClr>
              <a:buFont typeface="Wingdings" pitchFamily="2" charset="2"/>
              <a:buChar char="p"/>
              <a:defRPr kumimoji="1" sz="1600">
                <a:solidFill>
                  <a:schemeClr val="tx1"/>
                </a:solidFill>
                <a:latin typeface="Times New Roman" pitchFamily="18" charset="0"/>
                <a:ea typeface="+mn-ea"/>
                <a:cs typeface="Times New Roman" pitchFamily="18" charset="0"/>
              </a:defRPr>
            </a:lvl2pPr>
            <a:lvl3pPr marL="1122363" indent="-228600" algn="l" rtl="0" eaLnBrk="1" fontAlgn="base" hangingPunct="1">
              <a:spcBef>
                <a:spcPct val="20000"/>
              </a:spcBef>
              <a:spcAft>
                <a:spcPct val="0"/>
              </a:spcAft>
              <a:buClr>
                <a:srgbClr val="FF6600"/>
              </a:buClr>
              <a:buFont typeface="Wingdings 3" pitchFamily="18" charset="2"/>
              <a:buChar char="Æ"/>
              <a:defRPr kumimoji="1" sz="1400">
                <a:solidFill>
                  <a:schemeClr val="tx1"/>
                </a:solidFill>
                <a:latin typeface="Times New Roman" pitchFamily="18" charset="0"/>
                <a:ea typeface="+mn-ea"/>
                <a:cs typeface="Times New Roman" pitchFamily="18" charset="0"/>
              </a:defRPr>
            </a:lvl3pPr>
            <a:lvl4pPr marL="1530350" indent="-228600" algn="l" rtl="0" eaLnBrk="1" fontAlgn="base" hangingPunct="1">
              <a:spcBef>
                <a:spcPct val="20000"/>
              </a:spcBef>
              <a:spcAft>
                <a:spcPct val="0"/>
              </a:spcAft>
              <a:buClr>
                <a:srgbClr val="FF6600"/>
              </a:buClr>
              <a:buFont typeface="Wingdings 2" pitchFamily="18" charset="2"/>
              <a:buChar char="R"/>
              <a:defRPr kumimoji="1" sz="1200">
                <a:solidFill>
                  <a:schemeClr val="tx1"/>
                </a:solidFill>
                <a:latin typeface="Times New Roman" pitchFamily="18" charset="0"/>
                <a:ea typeface="+mn-ea"/>
                <a:cs typeface="Times New Roman" pitchFamily="18" charset="0"/>
              </a:defRPr>
            </a:lvl4pPr>
            <a:lvl5pPr marL="1885950" indent="-176213" algn="l" rtl="0" eaLnBrk="1" fontAlgn="base" hangingPunct="1">
              <a:spcBef>
                <a:spcPct val="20000"/>
              </a:spcBef>
              <a:spcAft>
                <a:spcPct val="0"/>
              </a:spcAft>
              <a:buClr>
                <a:srgbClr val="FF6600"/>
              </a:buClr>
              <a:buFont typeface="Wingdings" pitchFamily="2" charset="2"/>
              <a:buChar char="ü"/>
              <a:defRPr kumimoji="1" sz="1200">
                <a:solidFill>
                  <a:schemeClr val="tx1"/>
                </a:solidFill>
                <a:latin typeface="Times New Roman" pitchFamily="18" charset="0"/>
                <a:ea typeface="+mn-ea"/>
                <a:cs typeface="Times New Roman" pitchFamily="18" charset="0"/>
              </a:defRPr>
            </a:lvl5pPr>
            <a:lvl6pPr marL="23431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6pPr>
            <a:lvl7pPr marL="28003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7pPr>
            <a:lvl8pPr marL="32575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8pPr>
            <a:lvl9pPr marL="37147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9pPr>
          </a:lstStyle>
          <a:p>
            <a:r>
              <a:rPr lang="ja-JP" altLang="en-US" dirty="0" smtClean="0"/>
              <a:t>エージェントがぶつかった回数を格納する</a:t>
            </a:r>
            <a:r>
              <a:rPr lang="ja-JP" altLang="en-US" u="sng" dirty="0" smtClean="0"/>
              <a:t>エージェント変数</a:t>
            </a:r>
            <a:r>
              <a:rPr lang="ja-JP" altLang="en-US" dirty="0" smtClean="0"/>
              <a:t>「ぶつかり回数」を定義</a:t>
            </a:r>
            <a:endParaRPr lang="en-US" altLang="ja-JP" dirty="0" smtClean="0"/>
          </a:p>
          <a:p>
            <a:pPr lvl="1"/>
            <a:r>
              <a:rPr lang="ja-JP" altLang="en-US" dirty="0" smtClean="0"/>
              <a:t>「ぶつかり回数」は整数型とする</a:t>
            </a:r>
            <a:endParaRPr lang="en-US" altLang="ja-JP" dirty="0" smtClean="0"/>
          </a:p>
          <a:p>
            <a:pPr lvl="1"/>
            <a:endParaRPr lang="en-US" altLang="ja-JP" dirty="0" smtClean="0"/>
          </a:p>
          <a:p>
            <a:r>
              <a:rPr lang="ja-JP" altLang="en-US" dirty="0" smtClean="0"/>
              <a:t>周囲のエージェントの数をカウントする</a:t>
            </a:r>
            <a:endParaRPr lang="en-US" altLang="ja-JP" dirty="0" smtClean="0"/>
          </a:p>
          <a:p>
            <a:pPr lvl="1"/>
            <a:r>
              <a:rPr lang="ja-JP" altLang="en-US" dirty="0" smtClean="0"/>
              <a:t>エージェント集合型</a:t>
            </a:r>
            <a:r>
              <a:rPr lang="en-US" altLang="ja-JP" dirty="0" err="1" smtClean="0"/>
              <a:t>tori_list</a:t>
            </a:r>
            <a:r>
              <a:rPr lang="ja-JP" altLang="en-US" dirty="0" smtClean="0"/>
              <a:t>の内容の数をカウント</a:t>
            </a:r>
            <a:endParaRPr lang="en-US" altLang="ja-JP" dirty="0" smtClean="0"/>
          </a:p>
          <a:p>
            <a:pPr lvl="1"/>
            <a:r>
              <a:rPr lang="ja-JP" altLang="en-US" dirty="0" smtClean="0"/>
              <a:t>エージェント集合型のカウントは「</a:t>
            </a:r>
            <a:r>
              <a:rPr lang="en-US" altLang="ja-JP" dirty="0" err="1" smtClean="0"/>
              <a:t>CountAgtSet</a:t>
            </a:r>
            <a:r>
              <a:rPr lang="ja-JP" altLang="en-US" dirty="0" smtClean="0"/>
              <a:t>」関数を利用</a:t>
            </a:r>
            <a:endParaRPr lang="en-US" altLang="ja-JP" dirty="0" smtClean="0"/>
          </a:p>
          <a:p>
            <a:endParaRPr lang="en-US" altLang="ja-JP" dirty="0" smtClean="0"/>
          </a:p>
          <a:p>
            <a:endParaRPr lang="en-US" altLang="ja-JP" dirty="0" smtClean="0"/>
          </a:p>
          <a:p>
            <a:pPr marL="0" indent="0">
              <a:buFont typeface="Wingdings" pitchFamily="2" charset="2"/>
              <a:buNone/>
            </a:pPr>
            <a:endParaRPr lang="en-US" altLang="ja-JP" dirty="0" smtClean="0"/>
          </a:p>
          <a:p>
            <a:r>
              <a:rPr lang="en-US" altLang="ja-JP" dirty="0" err="1" smtClean="0"/>
              <a:t>tori_list</a:t>
            </a:r>
            <a:r>
              <a:rPr lang="ja-JP" altLang="en-US" dirty="0" smtClean="0"/>
              <a:t>に格納されているエージェント数が</a:t>
            </a:r>
            <a:endParaRPr lang="en-US" altLang="ja-JP" dirty="0" smtClean="0"/>
          </a:p>
          <a:p>
            <a:pPr marL="0" indent="0">
              <a:buFont typeface="Wingdings" pitchFamily="2" charset="2"/>
              <a:buNone/>
            </a:pPr>
            <a:r>
              <a:rPr lang="ja-JP" altLang="ja-JP" dirty="0" smtClean="0"/>
              <a:t>　</a:t>
            </a:r>
            <a:r>
              <a:rPr lang="ja-JP" altLang="en-US" dirty="0" smtClean="0"/>
              <a:t>　</a:t>
            </a:r>
            <a:r>
              <a:rPr lang="en-US" altLang="ja-JP" u="sng" dirty="0" smtClean="0"/>
              <a:t>1</a:t>
            </a:r>
            <a:r>
              <a:rPr lang="ja-JP" altLang="en-US" u="sng" dirty="0" smtClean="0"/>
              <a:t>以上の場合</a:t>
            </a:r>
            <a:r>
              <a:rPr lang="ja-JP" altLang="en-US" dirty="0" smtClean="0"/>
              <a:t>には「ぶつかり回数」変数の内容に</a:t>
            </a:r>
            <a:endParaRPr lang="en-US" altLang="ja-JP" dirty="0" smtClean="0"/>
          </a:p>
          <a:p>
            <a:pPr marL="0" indent="0">
              <a:buFont typeface="Wingdings" pitchFamily="2" charset="2"/>
              <a:buNone/>
            </a:pPr>
            <a:r>
              <a:rPr lang="ja-JP" altLang="ja-JP" dirty="0" smtClean="0"/>
              <a:t>　</a:t>
            </a:r>
            <a:r>
              <a:rPr lang="ja-JP" altLang="en-US" dirty="0" smtClean="0"/>
              <a:t>　１を足す</a:t>
            </a:r>
            <a:endParaRPr lang="ja-JP" altLang="en-US" dirty="0"/>
          </a:p>
        </p:txBody>
      </p:sp>
      <p:pic>
        <p:nvPicPr>
          <p:cNvPr id="12" name="図 11" descr="スクリーンショット 2011-10-31 12.18.0412.18 AM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9774" y="620688"/>
            <a:ext cx="2189188" cy="1800200"/>
          </a:xfrm>
          <a:prstGeom prst="rect">
            <a:avLst/>
          </a:prstGeom>
        </p:spPr>
      </p:pic>
      <p:sp>
        <p:nvSpPr>
          <p:cNvPr id="13" name="正方形/長方形 12"/>
          <p:cNvSpPr/>
          <p:nvPr/>
        </p:nvSpPr>
        <p:spPr>
          <a:xfrm>
            <a:off x="7293830" y="2129028"/>
            <a:ext cx="1080120" cy="216024"/>
          </a:xfrm>
          <a:prstGeom prst="rect">
            <a:avLst/>
          </a:prstGeom>
          <a:no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角丸四角形 13"/>
          <p:cNvSpPr/>
          <p:nvPr/>
        </p:nvSpPr>
        <p:spPr>
          <a:xfrm>
            <a:off x="395536" y="3068960"/>
            <a:ext cx="5040560" cy="86409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755576" y="3212976"/>
            <a:ext cx="4392488" cy="584776"/>
          </a:xfrm>
          <a:prstGeom prst="rect">
            <a:avLst/>
          </a:prstGeom>
          <a:solidFill>
            <a:srgbClr val="FFFFFF"/>
          </a:solidFill>
          <a:ln>
            <a:solidFill>
              <a:schemeClr val="tx1"/>
            </a:solidFill>
          </a:ln>
        </p:spPr>
        <p:txBody>
          <a:bodyPr wrap="square" rtlCol="0">
            <a:spAutoFit/>
          </a:bodyPr>
          <a:lstStyle/>
          <a:p>
            <a:r>
              <a:rPr lang="en-US" altLang="ja-JP" sz="1400" dirty="0">
                <a:solidFill>
                  <a:srgbClr val="008000"/>
                </a:solidFill>
              </a:rPr>
              <a:t>// </a:t>
            </a:r>
            <a:r>
              <a:rPr lang="en-US" altLang="ja-JP" sz="1400" dirty="0" err="1" smtClean="0">
                <a:solidFill>
                  <a:srgbClr val="008000"/>
                </a:solidFill>
              </a:rPr>
              <a:t>tori_list</a:t>
            </a:r>
            <a:r>
              <a:rPr lang="ja-JP" altLang="en-US" sz="1400" dirty="0">
                <a:solidFill>
                  <a:srgbClr val="008000"/>
                </a:solidFill>
              </a:rPr>
              <a:t>に格納されているエージェントの数を</a:t>
            </a:r>
            <a:r>
              <a:rPr lang="ja-JP" altLang="en-US" sz="1400" dirty="0" smtClean="0">
                <a:solidFill>
                  <a:srgbClr val="008000"/>
                </a:solidFill>
              </a:rPr>
              <a:t>返す</a:t>
            </a:r>
            <a:endParaRPr lang="en-US" altLang="ja-JP" sz="1400" dirty="0" smtClean="0">
              <a:solidFill>
                <a:srgbClr val="008000"/>
              </a:solidFill>
            </a:endParaRPr>
          </a:p>
          <a:p>
            <a:r>
              <a:rPr lang="en-US" altLang="ja-JP" dirty="0" err="1" smtClean="0"/>
              <a:t>CountAgtSet</a:t>
            </a:r>
            <a:r>
              <a:rPr lang="en-US" altLang="ja-JP" dirty="0" smtClean="0"/>
              <a:t>(</a:t>
            </a:r>
            <a:r>
              <a:rPr lang="en-US" altLang="ja-JP" dirty="0" err="1" smtClean="0"/>
              <a:t>tori_list</a:t>
            </a:r>
            <a:r>
              <a:rPr lang="en-US" altLang="ja-JP" dirty="0" smtClean="0"/>
              <a:t>)</a:t>
            </a:r>
            <a:endParaRPr kumimoji="1" lang="ja-JP" altLang="en-US" dirty="0"/>
          </a:p>
        </p:txBody>
      </p:sp>
      <p:sp>
        <p:nvSpPr>
          <p:cNvPr id="16" name="角丸四角形 15"/>
          <p:cNvSpPr/>
          <p:nvPr/>
        </p:nvSpPr>
        <p:spPr>
          <a:xfrm>
            <a:off x="467544" y="5013176"/>
            <a:ext cx="4680520"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683568" y="5157192"/>
            <a:ext cx="4248472" cy="553998"/>
          </a:xfrm>
          <a:prstGeom prst="rect">
            <a:avLst/>
          </a:prstGeom>
          <a:solidFill>
            <a:srgbClr val="FFFFFF"/>
          </a:solidFill>
          <a:ln>
            <a:solidFill>
              <a:schemeClr val="tx1"/>
            </a:solidFill>
          </a:ln>
        </p:spPr>
        <p:txBody>
          <a:bodyPr wrap="square" rtlCol="0">
            <a:spAutoFit/>
          </a:bodyPr>
          <a:lstStyle/>
          <a:p>
            <a:r>
              <a:rPr lang="en-US" altLang="ja-JP" sz="1400" dirty="0">
                <a:solidFill>
                  <a:srgbClr val="008000"/>
                </a:solidFill>
              </a:rPr>
              <a:t>// </a:t>
            </a:r>
            <a:r>
              <a:rPr lang="ja-JP" altLang="en-US" sz="1400" dirty="0" smtClean="0">
                <a:solidFill>
                  <a:srgbClr val="008000"/>
                </a:solidFill>
              </a:rPr>
              <a:t>自分の「ぶつかり回数」変数に１を足す</a:t>
            </a:r>
          </a:p>
          <a:p>
            <a:r>
              <a:rPr lang="en-US" altLang="ja-JP" sz="1600" dirty="0" smtClean="0"/>
              <a:t>My.</a:t>
            </a:r>
            <a:r>
              <a:rPr lang="ja-JP" altLang="en-US" sz="1600" dirty="0" smtClean="0"/>
              <a:t>ぶつかり回数</a:t>
            </a:r>
            <a:r>
              <a:rPr lang="en-US" altLang="ja-JP" sz="1600" dirty="0" smtClean="0"/>
              <a:t> = My.</a:t>
            </a:r>
            <a:r>
              <a:rPr lang="ja-JP" altLang="en-US" sz="1600" dirty="0" smtClean="0"/>
              <a:t>ぶつかり回数</a:t>
            </a:r>
            <a:r>
              <a:rPr lang="en-US" altLang="ja-JP" sz="1600" dirty="0" smtClean="0"/>
              <a:t> + 1</a:t>
            </a:r>
            <a:endParaRPr kumimoji="1" lang="ja-JP" altLang="en-US" sz="1600" dirty="0"/>
          </a:p>
        </p:txBody>
      </p:sp>
      <p:sp>
        <p:nvSpPr>
          <p:cNvPr id="18" name="テキスト ボックス 17"/>
          <p:cNvSpPr txBox="1"/>
          <p:nvPr/>
        </p:nvSpPr>
        <p:spPr>
          <a:xfrm>
            <a:off x="5652120" y="3429000"/>
            <a:ext cx="3816424" cy="507831"/>
          </a:xfrm>
          <a:prstGeom prst="rect">
            <a:avLst/>
          </a:prstGeom>
          <a:noFill/>
        </p:spPr>
        <p:txBody>
          <a:bodyPr wrap="square" rtlCol="0">
            <a:spAutoFit/>
          </a:bodyPr>
          <a:lstStyle/>
          <a:p>
            <a:r>
              <a:rPr kumimoji="1" lang="en-US" altLang="ja-JP" sz="1600" dirty="0" err="1" smtClean="0"/>
              <a:t>tri_list</a:t>
            </a:r>
            <a:r>
              <a:rPr kumimoji="1" lang="en-US" altLang="ja-JP" sz="1600" dirty="0" smtClean="0"/>
              <a:t> (</a:t>
            </a:r>
            <a:r>
              <a:rPr kumimoji="1" lang="ja-JP" altLang="en-US" sz="1600" dirty="0" smtClean="0"/>
              <a:t>エージェント集合型変数：</a:t>
            </a:r>
            <a:r>
              <a:rPr lang="en-US" altLang="ja-JP" sz="1600" dirty="0"/>
              <a:t> </a:t>
            </a:r>
            <a:r>
              <a:rPr lang="en-US" altLang="ja-JP" sz="1600" dirty="0" err="1"/>
              <a:t>AgtSet</a:t>
            </a:r>
            <a:r>
              <a:rPr lang="en-US" altLang="ja-JP" sz="1600" dirty="0"/>
              <a:t>)</a:t>
            </a:r>
            <a:endParaRPr kumimoji="1" lang="en-US" altLang="ja-JP" sz="1600" dirty="0" smtClean="0"/>
          </a:p>
          <a:p>
            <a:r>
              <a:rPr lang="en-US" altLang="ja-JP" sz="1100" dirty="0" smtClean="0"/>
              <a:t>(</a:t>
            </a:r>
            <a:r>
              <a:rPr lang="ja-JP" altLang="en-US" sz="1100" dirty="0" smtClean="0"/>
              <a:t>複数のエージェントを格納するための変数</a:t>
            </a:r>
            <a:r>
              <a:rPr lang="en-US" altLang="ja-JP" sz="1100" dirty="0" smtClean="0"/>
              <a:t>)</a:t>
            </a:r>
            <a:endParaRPr kumimoji="1" lang="ja-JP" altLang="en-US" sz="1100"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4077072"/>
            <a:ext cx="3542866" cy="244995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87732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45</a:t>
            </a:fld>
            <a:endParaRPr kumimoji="1" lang="ja-JP"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980729"/>
            <a:ext cx="4536504" cy="5577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正方形/長方形 4"/>
          <p:cNvSpPr/>
          <p:nvPr/>
        </p:nvSpPr>
        <p:spPr bwMode="auto">
          <a:xfrm>
            <a:off x="1727684" y="828378"/>
            <a:ext cx="4896544" cy="576064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2302336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0825" y="158720"/>
            <a:ext cx="8642350" cy="400110"/>
          </a:xfrm>
        </p:spPr>
        <p:txBody>
          <a:bodyPr/>
          <a:lstStyle/>
          <a:p>
            <a:r>
              <a:rPr lang="ja-JP" altLang="en-US" dirty="0"/>
              <a:t>その他エージェントを収集する関数の</a:t>
            </a:r>
            <a:r>
              <a:rPr lang="ja-JP" altLang="en-US" dirty="0" smtClean="0"/>
              <a:t>例</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46</a:t>
            </a:fld>
            <a:endParaRPr kumimoji="1" lang="ja-JP" altLang="en-US"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204" t="12673" r="4820" b="41119"/>
          <a:stretch/>
        </p:blipFill>
        <p:spPr bwMode="auto">
          <a:xfrm>
            <a:off x="1276133" y="602030"/>
            <a:ext cx="7266385" cy="4118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204" t="61353" r="4820" b="17426"/>
          <a:stretch/>
        </p:blipFill>
        <p:spPr bwMode="auto">
          <a:xfrm>
            <a:off x="1282556" y="4653136"/>
            <a:ext cx="7266385" cy="1891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04266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a:t>エージェントの属性情報表示機能</a:t>
            </a:r>
            <a:endParaRPr kumimoji="1" lang="ja-JP" altLang="en-US" dirty="0"/>
          </a:p>
        </p:txBody>
      </p:sp>
      <p:sp>
        <p:nvSpPr>
          <p:cNvPr id="5" name="コンテンツ プレースホルダー 4"/>
          <p:cNvSpPr>
            <a:spLocks noGrp="1"/>
          </p:cNvSpPr>
          <p:nvPr>
            <p:ph idx="1"/>
          </p:nvPr>
        </p:nvSpPr>
        <p:spPr/>
        <p:txBody>
          <a:bodyPr/>
          <a:lstStyle/>
          <a:p>
            <a:r>
              <a:rPr lang="ja-JP" altLang="en-US" sz="2800" dirty="0"/>
              <a:t>エージェント変数「ぶつかり回数」をエージェント上に表示</a:t>
            </a:r>
            <a:endParaRPr lang="en-US" altLang="ja-JP" sz="2800" dirty="0"/>
          </a:p>
          <a:p>
            <a:pPr lvl="1"/>
            <a:r>
              <a:rPr lang="ja-JP" altLang="en-US" sz="2400" dirty="0"/>
              <a:t>「エージェント設定画面」にて設定</a:t>
            </a:r>
            <a:endParaRPr lang="en-US" altLang="ja-JP" sz="2400" dirty="0"/>
          </a:p>
          <a:p>
            <a:pPr lvl="2"/>
            <a:r>
              <a:rPr lang="ja-JP" altLang="en-US" sz="2000" dirty="0"/>
              <a:t>出力設定画面で追加したマップの表示要素である「とり」を選択</a:t>
            </a:r>
            <a:endParaRPr lang="en-US" altLang="ja-JP" sz="2000" dirty="0"/>
          </a:p>
          <a:p>
            <a:pPr lvl="2"/>
            <a:r>
              <a:rPr lang="ja-JP" altLang="en-US" sz="2000" dirty="0"/>
              <a:t>エージェント変数情報表示で「ぶつかり回数」を選択</a:t>
            </a:r>
            <a:endParaRPr lang="en-US" altLang="ja-JP" sz="2000" dirty="0"/>
          </a:p>
          <a:p>
            <a:pPr lvl="1">
              <a:buNone/>
            </a:pPr>
            <a:endParaRPr lang="en-US" altLang="ja-JP" sz="2400" dirty="0"/>
          </a:p>
          <a:p>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47</a:t>
            </a:fld>
            <a:endParaRPr kumimoji="1" lang="ja-JP" altLang="en-US" dirty="0"/>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744" r="30991" b="50000"/>
          <a:stretch/>
        </p:blipFill>
        <p:spPr bwMode="auto">
          <a:xfrm>
            <a:off x="323528" y="3997638"/>
            <a:ext cx="2105595" cy="151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円/楕円 6"/>
          <p:cNvSpPr/>
          <p:nvPr/>
        </p:nvSpPr>
        <p:spPr>
          <a:xfrm>
            <a:off x="882178" y="3893432"/>
            <a:ext cx="1546945" cy="1224136"/>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descr="スクリーンショット 2011-10-31 12.44.2412.44 AM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5776" y="4005064"/>
            <a:ext cx="2534846" cy="1700053"/>
          </a:xfrm>
          <a:prstGeom prst="rect">
            <a:avLst/>
          </a:prstGeom>
        </p:spPr>
      </p:pic>
      <p:sp>
        <p:nvSpPr>
          <p:cNvPr id="9" name="円/楕円 8"/>
          <p:cNvSpPr/>
          <p:nvPr/>
        </p:nvSpPr>
        <p:spPr>
          <a:xfrm>
            <a:off x="3131840" y="4941168"/>
            <a:ext cx="657102" cy="273926"/>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descr="スクリーンショット 2011-10-31 12.45.1112.45 AM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7984" y="3068960"/>
            <a:ext cx="2591291" cy="2852936"/>
          </a:xfrm>
          <a:prstGeom prst="rect">
            <a:avLst/>
          </a:prstGeom>
          <a:ln>
            <a:solidFill>
              <a:srgbClr val="262626"/>
            </a:solidFill>
          </a:ln>
        </p:spPr>
      </p:pic>
      <p:sp>
        <p:nvSpPr>
          <p:cNvPr id="11" name="円/楕円 10"/>
          <p:cNvSpPr/>
          <p:nvPr/>
        </p:nvSpPr>
        <p:spPr>
          <a:xfrm>
            <a:off x="4860032" y="5445224"/>
            <a:ext cx="657102" cy="273926"/>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右矢印 11"/>
          <p:cNvSpPr/>
          <p:nvPr/>
        </p:nvSpPr>
        <p:spPr>
          <a:xfrm>
            <a:off x="2339752" y="4437112"/>
            <a:ext cx="360040" cy="720080"/>
          </a:xfrm>
          <a:prstGeom prst="rightArrow">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右矢印 12"/>
          <p:cNvSpPr/>
          <p:nvPr/>
        </p:nvSpPr>
        <p:spPr>
          <a:xfrm>
            <a:off x="4211960" y="4437112"/>
            <a:ext cx="360040" cy="720080"/>
          </a:xfrm>
          <a:prstGeom prst="rightArrow">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4" name="図 13" descr="スクリーンショット 2011-10-31 12.55.2412.55 AM A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8224" y="2924944"/>
            <a:ext cx="2365349" cy="3183632"/>
          </a:xfrm>
          <a:prstGeom prst="rect">
            <a:avLst/>
          </a:prstGeom>
        </p:spPr>
      </p:pic>
      <p:sp>
        <p:nvSpPr>
          <p:cNvPr id="15" name="円/楕円 14"/>
          <p:cNvSpPr/>
          <p:nvPr/>
        </p:nvSpPr>
        <p:spPr>
          <a:xfrm>
            <a:off x="6372200" y="4580546"/>
            <a:ext cx="2664296" cy="417942"/>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右矢印 15"/>
          <p:cNvSpPr/>
          <p:nvPr/>
        </p:nvSpPr>
        <p:spPr>
          <a:xfrm>
            <a:off x="6156176" y="4437112"/>
            <a:ext cx="360040" cy="720080"/>
          </a:xfrm>
          <a:prstGeom prst="rightArrow">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2626642" y="4231574"/>
            <a:ext cx="657102" cy="273926"/>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p:nvSpPr>
        <p:spPr>
          <a:xfrm>
            <a:off x="4531481" y="4757435"/>
            <a:ext cx="657102" cy="273926"/>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0447068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自身の色を変える</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48</a:t>
            </a:fld>
            <a:endParaRPr kumimoji="1" lang="ja-JP" altLang="en-US" dirty="0"/>
          </a:p>
        </p:txBody>
      </p:sp>
      <p:sp>
        <p:nvSpPr>
          <p:cNvPr id="4" name="テキスト ボックス 3"/>
          <p:cNvSpPr txBox="1"/>
          <p:nvPr/>
        </p:nvSpPr>
        <p:spPr>
          <a:xfrm>
            <a:off x="0" y="908720"/>
            <a:ext cx="6372200" cy="3231654"/>
          </a:xfrm>
          <a:prstGeom prst="rect">
            <a:avLst/>
          </a:prstGeom>
          <a:noFill/>
        </p:spPr>
        <p:txBody>
          <a:bodyPr wrap="square" rtlCol="0">
            <a:spAutoFit/>
          </a:bodyPr>
          <a:lstStyle/>
          <a:p>
            <a:r>
              <a:rPr kumimoji="1" lang="ja-JP" altLang="en-US" sz="2400" u="sng" dirty="0" smtClean="0"/>
              <a:t>エージェント表示設定画面にて設定</a:t>
            </a:r>
            <a:endParaRPr kumimoji="1" lang="en-US" altLang="ja-JP" sz="2400" u="sng" dirty="0" smtClean="0"/>
          </a:p>
          <a:p>
            <a:pPr marL="742950" lvl="1" indent="-285750">
              <a:buFont typeface="Arial"/>
              <a:buChar char="•"/>
            </a:pPr>
            <a:r>
              <a:rPr lang="ja-JP" altLang="en-US" dirty="0" smtClean="0"/>
              <a:t>「固定色」：設定画面で指定した色で表示</a:t>
            </a:r>
            <a:endParaRPr kumimoji="1" lang="en-US" altLang="ja-JP" dirty="0" smtClean="0"/>
          </a:p>
          <a:p>
            <a:pPr marL="742950" lvl="1" indent="-285750">
              <a:buFont typeface="Arial"/>
              <a:buChar char="•"/>
            </a:pPr>
            <a:r>
              <a:rPr lang="ja-JP" altLang="en-US" dirty="0" smtClean="0">
                <a:solidFill>
                  <a:srgbClr val="FF0000"/>
                </a:solidFill>
              </a:rPr>
              <a:t>「変数指定」：指定された変数に格納された色で表示</a:t>
            </a:r>
            <a:endParaRPr lang="en-US" altLang="ja-JP" dirty="0" smtClean="0">
              <a:solidFill>
                <a:srgbClr val="FF0000"/>
              </a:solidFill>
            </a:endParaRPr>
          </a:p>
          <a:p>
            <a:endParaRPr lang="en-US" altLang="ja-JP" sz="2400" dirty="0" smtClean="0"/>
          </a:p>
          <a:p>
            <a:r>
              <a:rPr lang="ja-JP" altLang="en-US" sz="2400" u="sng" dirty="0" smtClean="0"/>
              <a:t>エージェントルール上から自分の色を指定</a:t>
            </a:r>
            <a:endParaRPr lang="en-US" altLang="ja-JP" sz="2400" u="sng" dirty="0"/>
          </a:p>
          <a:p>
            <a:pPr marL="457200" indent="-457200">
              <a:buFont typeface="+mj-ea"/>
              <a:buAutoNum type="circleNumDbPlain"/>
            </a:pPr>
            <a:r>
              <a:rPr lang="ja-JP" altLang="en-US" u="sng" dirty="0" smtClean="0"/>
              <a:t>エージェント変数</a:t>
            </a:r>
            <a:r>
              <a:rPr lang="ja-JP" altLang="en-US" dirty="0" smtClean="0"/>
              <a:t>「</a:t>
            </a:r>
            <a:r>
              <a:rPr lang="en-US" altLang="ja-JP" dirty="0" smtClean="0"/>
              <a:t>color</a:t>
            </a:r>
            <a:r>
              <a:rPr lang="ja-JP" altLang="en-US" dirty="0" smtClean="0"/>
              <a:t>」</a:t>
            </a:r>
            <a:r>
              <a:rPr lang="en-US" altLang="ja-JP" dirty="0" smtClean="0"/>
              <a:t>(</a:t>
            </a:r>
            <a:r>
              <a:rPr lang="ja-JP" altLang="en-US" dirty="0" smtClean="0"/>
              <a:t>整数型</a:t>
            </a:r>
            <a:r>
              <a:rPr lang="en-US" altLang="ja-JP" dirty="0" smtClean="0"/>
              <a:t>)</a:t>
            </a:r>
            <a:r>
              <a:rPr lang="ja-JP" altLang="en-US" dirty="0" smtClean="0"/>
              <a:t>を作成</a:t>
            </a:r>
            <a:endParaRPr lang="en-US" altLang="ja-JP" dirty="0" smtClean="0"/>
          </a:p>
          <a:p>
            <a:pPr marL="457200" indent="-457200">
              <a:buFont typeface="+mj-ea"/>
              <a:buAutoNum type="circleNumDbPlain"/>
            </a:pPr>
            <a:r>
              <a:rPr lang="ja-JP" altLang="en-US" dirty="0" smtClean="0"/>
              <a:t>エージェント表示設定画面で、エージェント表示色を</a:t>
            </a:r>
            <a:r>
              <a:rPr lang="ja-JP" altLang="en-US" u="sng" dirty="0" smtClean="0"/>
              <a:t>「変数指定」</a:t>
            </a:r>
            <a:r>
              <a:rPr lang="ja-JP" altLang="en-US" dirty="0" smtClean="0"/>
              <a:t>にして、指定する変数を</a:t>
            </a:r>
            <a:r>
              <a:rPr lang="ja-JP" altLang="en-US" u="sng" dirty="0" smtClean="0"/>
              <a:t>「</a:t>
            </a:r>
            <a:r>
              <a:rPr lang="en-US" altLang="ja-JP" u="sng" dirty="0" smtClean="0"/>
              <a:t>color</a:t>
            </a:r>
            <a:r>
              <a:rPr lang="ja-JP" altLang="en-US" u="sng" dirty="0" smtClean="0"/>
              <a:t>」</a:t>
            </a:r>
            <a:r>
              <a:rPr lang="ja-JP" altLang="en-US" dirty="0" smtClean="0"/>
              <a:t>と設定</a:t>
            </a:r>
            <a:endParaRPr lang="en-US" altLang="ja-JP" dirty="0" smtClean="0"/>
          </a:p>
          <a:p>
            <a:pPr marL="457200" indent="-457200">
              <a:buFont typeface="+mj-ea"/>
              <a:buAutoNum type="circleNumDbPlain"/>
            </a:pPr>
            <a:r>
              <a:rPr lang="ja-JP" altLang="en-US" dirty="0" smtClean="0"/>
              <a:t>エージェントルールの「</a:t>
            </a:r>
            <a:r>
              <a:rPr lang="en-US" altLang="ja-JP" dirty="0" err="1" smtClean="0"/>
              <a:t>Agt_Init</a:t>
            </a:r>
            <a:r>
              <a:rPr lang="ja-JP" altLang="en-US" dirty="0" smtClean="0"/>
              <a:t>」内で、</a:t>
            </a:r>
            <a:r>
              <a:rPr lang="en-US" altLang="ja-JP" dirty="0" smtClean="0"/>
              <a:t>color</a:t>
            </a:r>
            <a:r>
              <a:rPr lang="ja-JP" altLang="en-US" dirty="0" smtClean="0"/>
              <a:t>変数に</a:t>
            </a:r>
            <a:r>
              <a:rPr lang="ja-JP" altLang="en-US" b="1" u="sng" dirty="0" smtClean="0">
                <a:solidFill>
                  <a:srgbClr val="FF0000"/>
                </a:solidFill>
              </a:rPr>
              <a:t>色定数</a:t>
            </a:r>
            <a:r>
              <a:rPr lang="ja-JP" altLang="en-US" dirty="0" smtClean="0"/>
              <a:t>を格納</a:t>
            </a:r>
            <a:endParaRPr lang="en-US" altLang="ja-JP" dirty="0" smtClean="0"/>
          </a:p>
          <a:p>
            <a:endParaRPr kumimoji="1" lang="ja-JP" altLang="en-US" sz="2400" dirty="0"/>
          </a:p>
        </p:txBody>
      </p:sp>
      <p:pic>
        <p:nvPicPr>
          <p:cNvPr id="5" name="コンテンツ プレースホルダー 5"/>
          <p:cNvPicPr>
            <a:picLocks noChangeAspect="1"/>
          </p:cNvPicPr>
          <p:nvPr/>
        </p:nvPicPr>
        <p:blipFill rotWithShape="1">
          <a:blip r:embed="rId2"/>
          <a:srcRect l="-1872" r="-343"/>
          <a:stretch/>
        </p:blipFill>
        <p:spPr>
          <a:xfrm>
            <a:off x="4427984" y="4725144"/>
            <a:ext cx="4614416" cy="1396752"/>
          </a:xfrm>
          <a:prstGeom prst="rect">
            <a:avLst/>
          </a:prstGeom>
        </p:spPr>
      </p:pic>
      <p:sp>
        <p:nvSpPr>
          <p:cNvPr id="6" name="テキスト ボックス 5"/>
          <p:cNvSpPr txBox="1"/>
          <p:nvPr/>
        </p:nvSpPr>
        <p:spPr>
          <a:xfrm>
            <a:off x="4644008" y="6093296"/>
            <a:ext cx="4499992" cy="307777"/>
          </a:xfrm>
          <a:prstGeom prst="rect">
            <a:avLst/>
          </a:prstGeom>
          <a:noFill/>
        </p:spPr>
        <p:txBody>
          <a:bodyPr wrap="square" rtlCol="0">
            <a:spAutoFit/>
          </a:bodyPr>
          <a:lstStyle/>
          <a:p>
            <a:r>
              <a:rPr kumimoji="1" lang="en-US" altLang="ja-JP" sz="1400" dirty="0" smtClean="0"/>
              <a:t>※ RGB</a:t>
            </a:r>
            <a:r>
              <a:rPr kumimoji="1" lang="ja-JP" altLang="en-US" sz="1400" dirty="0" smtClean="0"/>
              <a:t>関数を利用して任意の色を合成することも可能</a:t>
            </a:r>
            <a:endParaRPr kumimoji="1" lang="ja-JP" altLang="en-US" sz="1400" dirty="0"/>
          </a:p>
        </p:txBody>
      </p:sp>
      <p:sp>
        <p:nvSpPr>
          <p:cNvPr id="7" name="テキスト ボックス 6"/>
          <p:cNvSpPr txBox="1"/>
          <p:nvPr/>
        </p:nvSpPr>
        <p:spPr>
          <a:xfrm>
            <a:off x="4427984" y="4365104"/>
            <a:ext cx="1368152" cy="369332"/>
          </a:xfrm>
          <a:prstGeom prst="rect">
            <a:avLst/>
          </a:prstGeom>
          <a:noFill/>
        </p:spPr>
        <p:txBody>
          <a:bodyPr wrap="square" rtlCol="0">
            <a:spAutoFit/>
          </a:bodyPr>
          <a:lstStyle/>
          <a:p>
            <a:r>
              <a:rPr kumimoji="1" lang="en-US" altLang="ja-JP" dirty="0" smtClean="0"/>
              <a:t>▼</a:t>
            </a:r>
            <a:r>
              <a:rPr kumimoji="1" lang="ja-JP" altLang="en-US" dirty="0" smtClean="0"/>
              <a:t>色定数</a:t>
            </a:r>
            <a:endParaRPr kumimoji="1" lang="ja-JP" altLang="en-US" dirty="0"/>
          </a:p>
        </p:txBody>
      </p:sp>
      <p:pic>
        <p:nvPicPr>
          <p:cNvPr id="8" name="図 7" descr="スクリーンショット 2011-10-31 12.45.3612.45 AM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0192" y="878185"/>
            <a:ext cx="2769173" cy="3717111"/>
          </a:xfrm>
          <a:prstGeom prst="rect">
            <a:avLst/>
          </a:prstGeom>
          <a:ln>
            <a:solidFill>
              <a:schemeClr val="tx1">
                <a:lumMod val="85000"/>
                <a:lumOff val="15000"/>
              </a:schemeClr>
            </a:solidFill>
          </a:ln>
        </p:spPr>
      </p:pic>
      <p:sp>
        <p:nvSpPr>
          <p:cNvPr id="9" name="円/楕円 8"/>
          <p:cNvSpPr/>
          <p:nvPr/>
        </p:nvSpPr>
        <p:spPr>
          <a:xfrm>
            <a:off x="6378104" y="2348880"/>
            <a:ext cx="2664296" cy="523137"/>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descr="スクリーンショット 2011-10-31 1.04.491.04 AM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3804915"/>
            <a:ext cx="3600400" cy="2749186"/>
          </a:xfrm>
          <a:prstGeom prst="rect">
            <a:avLst/>
          </a:prstGeom>
        </p:spPr>
      </p:pic>
      <p:cxnSp>
        <p:nvCxnSpPr>
          <p:cNvPr id="11" name="直線コネクタ 10"/>
          <p:cNvCxnSpPr/>
          <p:nvPr/>
        </p:nvCxnSpPr>
        <p:spPr>
          <a:xfrm>
            <a:off x="539552" y="6247184"/>
            <a:ext cx="2160240" cy="0"/>
          </a:xfrm>
          <a:prstGeom prst="line">
            <a:avLst/>
          </a:prstGeom>
          <a:ln>
            <a:solidFill>
              <a:srgbClr val="FF0000"/>
            </a:solidFill>
            <a:prstDash val="sys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08601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エージェントルール</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49</a:t>
            </a:fld>
            <a:endParaRPr kumimoji="1" lang="ja-JP" altLang="en-US" dirty="0"/>
          </a:p>
        </p:txBody>
      </p:sp>
      <p:sp>
        <p:nvSpPr>
          <p:cNvPr id="4" name="コンテンツ プレースホルダ 2"/>
          <p:cNvSpPr txBox="1">
            <a:spLocks/>
          </p:cNvSpPr>
          <p:nvPr/>
        </p:nvSpPr>
        <p:spPr>
          <a:xfrm>
            <a:off x="467544" y="1196752"/>
            <a:ext cx="8676456" cy="3456384"/>
          </a:xfrm>
          <a:prstGeom prst="rect">
            <a:avLst/>
          </a:prstGeom>
        </p:spPr>
        <p:txBody>
          <a:bodyPr>
            <a:normAutofit/>
          </a:bodyPr>
          <a:lstStyle>
            <a:lvl1pPr marL="271463" indent="-271463" algn="l" rtl="0" eaLnBrk="1" fontAlgn="base" hangingPunct="1">
              <a:spcBef>
                <a:spcPct val="20000"/>
              </a:spcBef>
              <a:spcAft>
                <a:spcPct val="0"/>
              </a:spcAft>
              <a:buClr>
                <a:srgbClr val="111987"/>
              </a:buClr>
              <a:buFont typeface="Wingdings" pitchFamily="2" charset="2"/>
              <a:buChar char="n"/>
              <a:defRPr kumimoji="1">
                <a:solidFill>
                  <a:schemeClr val="tx1"/>
                </a:solidFill>
                <a:latin typeface="Times New Roman" pitchFamily="18" charset="0"/>
                <a:ea typeface="+mn-ea"/>
                <a:cs typeface="Times New Roman" pitchFamily="18" charset="0"/>
              </a:defRPr>
            </a:lvl1pPr>
            <a:lvl2pPr marL="714375" indent="-263525" algn="l" rtl="0" eaLnBrk="1" fontAlgn="base" hangingPunct="1">
              <a:spcBef>
                <a:spcPct val="20000"/>
              </a:spcBef>
              <a:spcAft>
                <a:spcPct val="0"/>
              </a:spcAft>
              <a:buClr>
                <a:srgbClr val="111987"/>
              </a:buClr>
              <a:buFont typeface="Wingdings" pitchFamily="2" charset="2"/>
              <a:buChar char="p"/>
              <a:defRPr kumimoji="1" sz="1600">
                <a:solidFill>
                  <a:schemeClr val="tx1"/>
                </a:solidFill>
                <a:latin typeface="Times New Roman" pitchFamily="18" charset="0"/>
                <a:ea typeface="+mn-ea"/>
                <a:cs typeface="Times New Roman" pitchFamily="18" charset="0"/>
              </a:defRPr>
            </a:lvl2pPr>
            <a:lvl3pPr marL="1122363" indent="-228600" algn="l" rtl="0" eaLnBrk="1" fontAlgn="base" hangingPunct="1">
              <a:spcBef>
                <a:spcPct val="20000"/>
              </a:spcBef>
              <a:spcAft>
                <a:spcPct val="0"/>
              </a:spcAft>
              <a:buClr>
                <a:srgbClr val="FF6600"/>
              </a:buClr>
              <a:buFont typeface="Wingdings 3" pitchFamily="18" charset="2"/>
              <a:buChar char="Æ"/>
              <a:defRPr kumimoji="1" sz="1400">
                <a:solidFill>
                  <a:schemeClr val="tx1"/>
                </a:solidFill>
                <a:latin typeface="Times New Roman" pitchFamily="18" charset="0"/>
                <a:ea typeface="+mn-ea"/>
                <a:cs typeface="Times New Roman" pitchFamily="18" charset="0"/>
              </a:defRPr>
            </a:lvl3pPr>
            <a:lvl4pPr marL="1530350" indent="-228600" algn="l" rtl="0" eaLnBrk="1" fontAlgn="base" hangingPunct="1">
              <a:spcBef>
                <a:spcPct val="20000"/>
              </a:spcBef>
              <a:spcAft>
                <a:spcPct val="0"/>
              </a:spcAft>
              <a:buClr>
                <a:srgbClr val="FF6600"/>
              </a:buClr>
              <a:buFont typeface="Wingdings 2" pitchFamily="18" charset="2"/>
              <a:buChar char="R"/>
              <a:defRPr kumimoji="1" sz="1200">
                <a:solidFill>
                  <a:schemeClr val="tx1"/>
                </a:solidFill>
                <a:latin typeface="Times New Roman" pitchFamily="18" charset="0"/>
                <a:ea typeface="+mn-ea"/>
                <a:cs typeface="Times New Roman" pitchFamily="18" charset="0"/>
              </a:defRPr>
            </a:lvl4pPr>
            <a:lvl5pPr marL="1885950" indent="-176213" algn="l" rtl="0" eaLnBrk="1" fontAlgn="base" hangingPunct="1">
              <a:spcBef>
                <a:spcPct val="20000"/>
              </a:spcBef>
              <a:spcAft>
                <a:spcPct val="0"/>
              </a:spcAft>
              <a:buClr>
                <a:srgbClr val="FF6600"/>
              </a:buClr>
              <a:buFont typeface="Wingdings" pitchFamily="2" charset="2"/>
              <a:buChar char="ü"/>
              <a:defRPr kumimoji="1" sz="1200">
                <a:solidFill>
                  <a:schemeClr val="tx1"/>
                </a:solidFill>
                <a:latin typeface="Times New Roman" pitchFamily="18" charset="0"/>
                <a:ea typeface="+mn-ea"/>
                <a:cs typeface="Times New Roman" pitchFamily="18" charset="0"/>
              </a:defRPr>
            </a:lvl5pPr>
            <a:lvl6pPr marL="23431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6pPr>
            <a:lvl7pPr marL="28003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7pPr>
            <a:lvl8pPr marL="32575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8pPr>
            <a:lvl9pPr marL="37147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9pPr>
          </a:lstStyle>
          <a:p>
            <a:pPr marL="0" indent="0">
              <a:buFont typeface="Wingdings" pitchFamily="2" charset="2"/>
              <a:buNone/>
            </a:pPr>
            <a:r>
              <a:rPr lang="ja-JP" altLang="en-US" sz="2800" dirty="0" smtClean="0"/>
              <a:t>ぶつかった場合自分の色を変える</a:t>
            </a:r>
            <a:endParaRPr lang="en-US" altLang="ja-JP" sz="2800" dirty="0" smtClean="0"/>
          </a:p>
          <a:p>
            <a:pPr lvl="1"/>
            <a:r>
              <a:rPr lang="ja-JP" altLang="en-US" sz="2000" dirty="0" smtClean="0"/>
              <a:t>周囲１の距離内にエージェントが</a:t>
            </a:r>
            <a:r>
              <a:rPr lang="ja-JP" altLang="en-US" sz="2000" u="sng" dirty="0" smtClean="0"/>
              <a:t>いる</a:t>
            </a:r>
            <a:r>
              <a:rPr lang="en-US" altLang="ja-JP" sz="2000" u="sng" dirty="0" smtClean="0"/>
              <a:t>(=</a:t>
            </a:r>
            <a:r>
              <a:rPr lang="ja-JP" altLang="en-US" sz="2000" u="sng" dirty="0" smtClean="0"/>
              <a:t>１以上</a:t>
            </a:r>
            <a:r>
              <a:rPr lang="en-US" altLang="ja-JP" sz="2000" u="sng" dirty="0" smtClean="0"/>
              <a:t>)</a:t>
            </a:r>
            <a:r>
              <a:rPr lang="ja-JP" altLang="en-US" sz="2000" dirty="0" smtClean="0"/>
              <a:t>場合</a:t>
            </a:r>
            <a:r>
              <a:rPr lang="en-US" altLang="ja-JP" sz="2000" dirty="0" smtClean="0"/>
              <a:t>⇒</a:t>
            </a:r>
            <a:r>
              <a:rPr lang="ja-JP" altLang="en-US" sz="2000" b="1" dirty="0" smtClean="0">
                <a:solidFill>
                  <a:srgbClr val="FF0000"/>
                </a:solidFill>
              </a:rPr>
              <a:t>赤色</a:t>
            </a:r>
            <a:endParaRPr lang="en-US" altLang="ja-JP" sz="2000" b="1" dirty="0" smtClean="0">
              <a:solidFill>
                <a:srgbClr val="FF0000"/>
              </a:solidFill>
            </a:endParaRPr>
          </a:p>
          <a:p>
            <a:pPr lvl="1"/>
            <a:r>
              <a:rPr lang="ja-JP" altLang="en-US" sz="2000" dirty="0" smtClean="0"/>
              <a:t>周囲１の距離内にエージェントが</a:t>
            </a:r>
            <a:r>
              <a:rPr lang="ja-JP" altLang="en-US" sz="2000" u="sng" dirty="0" smtClean="0"/>
              <a:t>いない（</a:t>
            </a:r>
            <a:r>
              <a:rPr lang="en-US" altLang="ja-JP" sz="2000" u="sng" dirty="0" smtClean="0"/>
              <a:t>=0</a:t>
            </a:r>
            <a:r>
              <a:rPr lang="ja-JP" altLang="en-US" sz="2000" u="sng" dirty="0" smtClean="0"/>
              <a:t>）</a:t>
            </a:r>
            <a:r>
              <a:rPr lang="ja-JP" altLang="en-US" sz="2000" dirty="0" smtClean="0"/>
              <a:t>場合</a:t>
            </a:r>
            <a:r>
              <a:rPr lang="en-US" altLang="ja-JP" sz="2000" dirty="0" smtClean="0"/>
              <a:t>⇒</a:t>
            </a:r>
            <a:r>
              <a:rPr lang="ja-JP" altLang="en-US" sz="2000" b="1" dirty="0" smtClean="0">
                <a:solidFill>
                  <a:srgbClr val="0000FF"/>
                </a:solidFill>
              </a:rPr>
              <a:t>青色</a:t>
            </a:r>
            <a:endParaRPr lang="en-US" altLang="ja-JP" sz="2000" b="1" dirty="0" smtClean="0">
              <a:solidFill>
                <a:srgbClr val="0000FF"/>
              </a:solidFill>
            </a:endParaRPr>
          </a:p>
          <a:p>
            <a:pPr lvl="1"/>
            <a:endParaRPr lang="en-US" altLang="ja-JP" sz="2000" b="1" dirty="0" smtClean="0">
              <a:solidFill>
                <a:srgbClr val="0000FF"/>
              </a:solidFill>
            </a:endParaRPr>
          </a:p>
          <a:p>
            <a:pPr marL="0" indent="0">
              <a:buFont typeface="Wingdings" pitchFamily="2" charset="2"/>
              <a:buNone/>
            </a:pPr>
            <a:r>
              <a:rPr lang="ja-JP" altLang="en-US" sz="2800" dirty="0" smtClean="0"/>
              <a:t>ぶつかった場合自分の方向を変える</a:t>
            </a:r>
            <a:endParaRPr lang="en-US" altLang="ja-JP" sz="2800" dirty="0" smtClean="0"/>
          </a:p>
          <a:p>
            <a:pPr lvl="1"/>
            <a:r>
              <a:rPr lang="ja-JP" altLang="en-US" sz="2000" dirty="0" smtClean="0"/>
              <a:t>周囲１の距離内にエージェントが</a:t>
            </a:r>
            <a:r>
              <a:rPr lang="ja-JP" altLang="en-US" sz="2000" u="sng" dirty="0" smtClean="0"/>
              <a:t>いる</a:t>
            </a:r>
            <a:r>
              <a:rPr lang="en-US" altLang="ja-JP" sz="2000" u="sng" dirty="0" smtClean="0"/>
              <a:t>(=</a:t>
            </a:r>
            <a:r>
              <a:rPr lang="ja-JP" altLang="en-US" sz="2000" u="sng" dirty="0" smtClean="0"/>
              <a:t>１以上</a:t>
            </a:r>
            <a:r>
              <a:rPr lang="en-US" altLang="ja-JP" sz="2000" u="sng" dirty="0" smtClean="0"/>
              <a:t>)</a:t>
            </a:r>
            <a:r>
              <a:rPr lang="ja-JP" altLang="en-US" sz="2000" dirty="0" smtClean="0"/>
              <a:t>場合</a:t>
            </a:r>
            <a:r>
              <a:rPr lang="en-US" altLang="ja-JP" sz="2000" dirty="0" smtClean="0"/>
              <a:t>⇒</a:t>
            </a:r>
            <a:r>
              <a:rPr lang="ja-JP" altLang="en-US" sz="2000" b="1" dirty="0" smtClean="0"/>
              <a:t>自分の方向</a:t>
            </a:r>
            <a:r>
              <a:rPr lang="en-US" altLang="ja-JP" sz="2000" b="1" dirty="0" smtClean="0"/>
              <a:t>+80</a:t>
            </a:r>
            <a:r>
              <a:rPr lang="ja-JP" altLang="en-US" sz="2000" b="1" dirty="0" smtClean="0"/>
              <a:t>度</a:t>
            </a:r>
            <a:endParaRPr lang="en-US" altLang="ja-JP" sz="2000" b="1" dirty="0" smtClean="0"/>
          </a:p>
          <a:p>
            <a:pPr lvl="1"/>
            <a:r>
              <a:rPr lang="ja-JP" altLang="en-US" sz="2000" dirty="0" smtClean="0"/>
              <a:t>周囲１の距離内にエージェントが</a:t>
            </a:r>
            <a:r>
              <a:rPr lang="ja-JP" altLang="en-US" sz="2000" u="sng" dirty="0" smtClean="0"/>
              <a:t>いない（</a:t>
            </a:r>
            <a:r>
              <a:rPr lang="en-US" altLang="ja-JP" sz="2000" u="sng" dirty="0" smtClean="0"/>
              <a:t>=0</a:t>
            </a:r>
            <a:r>
              <a:rPr lang="ja-JP" altLang="en-US" sz="2000" u="sng" dirty="0" smtClean="0"/>
              <a:t>）</a:t>
            </a:r>
            <a:r>
              <a:rPr lang="ja-JP" altLang="en-US" sz="2000" dirty="0" smtClean="0"/>
              <a:t>場合</a:t>
            </a:r>
            <a:r>
              <a:rPr lang="en-US" altLang="ja-JP" sz="2000" dirty="0" smtClean="0"/>
              <a:t>⇒</a:t>
            </a:r>
            <a:r>
              <a:rPr lang="ja-JP" altLang="en-US" sz="2000" dirty="0" smtClean="0"/>
              <a:t>方向は変えない</a:t>
            </a:r>
            <a:endParaRPr lang="en-US" altLang="ja-JP" sz="2000" b="1" dirty="0" smtClean="0">
              <a:solidFill>
                <a:srgbClr val="0000FF"/>
              </a:solidFill>
            </a:endParaRPr>
          </a:p>
          <a:p>
            <a:endParaRPr lang="en-US" altLang="ja-JP" sz="2400" b="1" dirty="0">
              <a:solidFill>
                <a:srgbClr val="0000FF"/>
              </a:solidFill>
            </a:endParaRPr>
          </a:p>
        </p:txBody>
      </p:sp>
    </p:spTree>
    <p:extLst>
      <p:ext uri="{BB962C8B-B14F-4D97-AF65-F5344CB8AC3E}">
        <p14:creationId xmlns:p14="http://schemas.microsoft.com/office/powerpoint/2010/main" val="5217535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タイトル 1"/>
          <p:cNvSpPr>
            <a:spLocks noGrp="1"/>
          </p:cNvSpPr>
          <p:nvPr>
            <p:ph type="title"/>
          </p:nvPr>
        </p:nvSpPr>
        <p:spPr>
          <a:xfrm>
            <a:off x="107504" y="44624"/>
            <a:ext cx="8867775" cy="571500"/>
          </a:xfrm>
        </p:spPr>
        <p:txBody>
          <a:bodyPr>
            <a:noAutofit/>
          </a:bodyPr>
          <a:lstStyle/>
          <a:p>
            <a:pPr algn="l" eaLnBrk="1" hangingPunct="1"/>
            <a:r>
              <a:rPr lang="ja-JP" altLang="en-US" sz="3200" dirty="0" smtClean="0"/>
              <a:t>マルチエージェント・シミュレーション</a:t>
            </a:r>
            <a:r>
              <a:rPr lang="en-US" altLang="ja-JP" sz="3200" dirty="0" smtClean="0"/>
              <a:t>(MAS)</a:t>
            </a:r>
            <a:r>
              <a:rPr lang="ja-JP" altLang="en-US" sz="3200" dirty="0" smtClean="0"/>
              <a:t>とは</a:t>
            </a:r>
          </a:p>
        </p:txBody>
      </p:sp>
      <p:grpSp>
        <p:nvGrpSpPr>
          <p:cNvPr id="94" name="グループ化 125"/>
          <p:cNvGrpSpPr>
            <a:grpSpLocks/>
          </p:cNvGrpSpPr>
          <p:nvPr/>
        </p:nvGrpSpPr>
        <p:grpSpPr bwMode="auto">
          <a:xfrm>
            <a:off x="4716016" y="2037010"/>
            <a:ext cx="4330700" cy="1824038"/>
            <a:chOff x="589340" y="3127370"/>
            <a:chExt cx="7957912" cy="3354424"/>
          </a:xfrm>
        </p:grpSpPr>
        <p:sp>
          <p:nvSpPr>
            <p:cNvPr id="95" name="Oval 6"/>
            <p:cNvSpPr>
              <a:spLocks noChangeArrowheads="1"/>
            </p:cNvSpPr>
            <p:nvPr/>
          </p:nvSpPr>
          <p:spPr bwMode="auto">
            <a:xfrm>
              <a:off x="825626" y="3930214"/>
              <a:ext cx="7488256" cy="1982291"/>
            </a:xfrm>
            <a:prstGeom prst="trapezoid">
              <a:avLst>
                <a:gd name="adj" fmla="val 25631"/>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endParaRPr lang="ja-JP" altLang="ja-JP" sz="1100">
                <a:solidFill>
                  <a:schemeClr val="tx1"/>
                </a:solidFill>
              </a:endParaRPr>
            </a:p>
          </p:txBody>
        </p:sp>
        <p:sp>
          <p:nvSpPr>
            <p:cNvPr id="98" name="Freeform 7"/>
            <p:cNvSpPr>
              <a:spLocks/>
            </p:cNvSpPr>
            <p:nvPr/>
          </p:nvSpPr>
          <p:spPr bwMode="auto">
            <a:xfrm rot="447336">
              <a:off x="4469714" y="4676118"/>
              <a:ext cx="963877" cy="692695"/>
            </a:xfrm>
            <a:custGeom>
              <a:avLst/>
              <a:gdLst>
                <a:gd name="T0" fmla="*/ 2147483647 w 144"/>
                <a:gd name="T1" fmla="*/ 2147483647 h 152"/>
                <a:gd name="T2" fmla="*/ 2147483647 w 144"/>
                <a:gd name="T3" fmla="*/ 2147483647 h 152"/>
                <a:gd name="T4" fmla="*/ 2147483647 w 144"/>
                <a:gd name="T5" fmla="*/ 2147483647 h 152"/>
                <a:gd name="T6" fmla="*/ 0 w 144"/>
                <a:gd name="T7" fmla="*/ 0 h 152"/>
                <a:gd name="T8" fmla="*/ 0 60000 65536"/>
                <a:gd name="T9" fmla="*/ 0 60000 65536"/>
                <a:gd name="T10" fmla="*/ 0 60000 65536"/>
                <a:gd name="T11" fmla="*/ 0 60000 65536"/>
                <a:gd name="T12" fmla="*/ 0 w 144"/>
                <a:gd name="T13" fmla="*/ 0 h 152"/>
                <a:gd name="T14" fmla="*/ 144 w 144"/>
                <a:gd name="T15" fmla="*/ 152 h 152"/>
              </a:gdLst>
              <a:ahLst/>
              <a:cxnLst>
                <a:cxn ang="T8">
                  <a:pos x="T0" y="T1"/>
                </a:cxn>
                <a:cxn ang="T9">
                  <a:pos x="T2" y="T3"/>
                </a:cxn>
                <a:cxn ang="T10">
                  <a:pos x="T4" y="T5"/>
                </a:cxn>
                <a:cxn ang="T11">
                  <a:pos x="T6" y="T7"/>
                </a:cxn>
              </a:cxnLst>
              <a:rect l="T12" t="T13" r="T14" b="T15"/>
              <a:pathLst>
                <a:path w="144" h="152">
                  <a:moveTo>
                    <a:pt x="144" y="96"/>
                  </a:moveTo>
                  <a:cubicBezTo>
                    <a:pt x="128" y="68"/>
                    <a:pt x="112" y="40"/>
                    <a:pt x="96" y="48"/>
                  </a:cubicBezTo>
                  <a:cubicBezTo>
                    <a:pt x="80" y="56"/>
                    <a:pt x="64" y="152"/>
                    <a:pt x="48" y="144"/>
                  </a:cubicBezTo>
                  <a:cubicBezTo>
                    <a:pt x="32" y="136"/>
                    <a:pt x="16" y="68"/>
                    <a:pt x="0" y="0"/>
                  </a:cubicBezTo>
                </a:path>
              </a:pathLst>
            </a:custGeom>
            <a:noFill/>
            <a:ln w="38100" cap="flat" cmpd="sng">
              <a:solidFill>
                <a:srgbClr val="00B0F0"/>
              </a:solidFill>
              <a:prstDash val="solid"/>
              <a:round/>
              <a:headEnd type="none" w="med" len="med"/>
              <a:tailEnd type="triangle" w="med" len="med"/>
            </a:ln>
          </p:spPr>
          <p:txBody>
            <a:bodyPr/>
            <a:lstStyle/>
            <a:p>
              <a:endParaRPr lang="ja-JP" altLang="en-US"/>
            </a:p>
          </p:txBody>
        </p:sp>
        <p:sp>
          <p:nvSpPr>
            <p:cNvPr id="99" name="Freeform 8"/>
            <p:cNvSpPr>
              <a:spLocks/>
            </p:cNvSpPr>
            <p:nvPr/>
          </p:nvSpPr>
          <p:spPr bwMode="auto">
            <a:xfrm rot="-3073918">
              <a:off x="2546899" y="4844206"/>
              <a:ext cx="755500" cy="504292"/>
            </a:xfrm>
            <a:custGeom>
              <a:avLst/>
              <a:gdLst>
                <a:gd name="T0" fmla="*/ 2147483647 w 264"/>
                <a:gd name="T1" fmla="*/ 0 h 152"/>
                <a:gd name="T2" fmla="*/ 2147483647 w 264"/>
                <a:gd name="T3" fmla="*/ 2147483647 h 152"/>
                <a:gd name="T4" fmla="*/ 2147483647 w 264"/>
                <a:gd name="T5" fmla="*/ 2147483647 h 152"/>
                <a:gd name="T6" fmla="*/ 2147483647 w 264"/>
                <a:gd name="T7" fmla="*/ 2147483647 h 152"/>
                <a:gd name="T8" fmla="*/ 0 60000 65536"/>
                <a:gd name="T9" fmla="*/ 0 60000 65536"/>
                <a:gd name="T10" fmla="*/ 0 60000 65536"/>
                <a:gd name="T11" fmla="*/ 0 60000 65536"/>
                <a:gd name="T12" fmla="*/ 0 w 264"/>
                <a:gd name="T13" fmla="*/ 0 h 152"/>
                <a:gd name="T14" fmla="*/ 264 w 264"/>
                <a:gd name="T15" fmla="*/ 152 h 152"/>
              </a:gdLst>
              <a:ahLst/>
              <a:cxnLst>
                <a:cxn ang="T8">
                  <a:pos x="T0" y="T1"/>
                </a:cxn>
                <a:cxn ang="T9">
                  <a:pos x="T2" y="T3"/>
                </a:cxn>
                <a:cxn ang="T10">
                  <a:pos x="T4" y="T5"/>
                </a:cxn>
                <a:cxn ang="T11">
                  <a:pos x="T6" y="T7"/>
                </a:cxn>
              </a:cxnLst>
              <a:rect l="T12" t="T13" r="T14" b="T15"/>
              <a:pathLst>
                <a:path w="264" h="152">
                  <a:moveTo>
                    <a:pt x="24" y="0"/>
                  </a:moveTo>
                  <a:cubicBezTo>
                    <a:pt x="12" y="68"/>
                    <a:pt x="0" y="136"/>
                    <a:pt x="24" y="144"/>
                  </a:cubicBezTo>
                  <a:cubicBezTo>
                    <a:pt x="48" y="152"/>
                    <a:pt x="128" y="48"/>
                    <a:pt x="168" y="48"/>
                  </a:cubicBezTo>
                  <a:cubicBezTo>
                    <a:pt x="208" y="48"/>
                    <a:pt x="248" y="128"/>
                    <a:pt x="264" y="144"/>
                  </a:cubicBezTo>
                </a:path>
              </a:pathLst>
            </a:custGeom>
            <a:noFill/>
            <a:ln w="38100" cap="flat" cmpd="sng">
              <a:solidFill>
                <a:srgbClr val="FF99FF"/>
              </a:solidFill>
              <a:prstDash val="solid"/>
              <a:round/>
              <a:headEnd type="none" w="med" len="med"/>
              <a:tailEnd type="triangle" w="med" len="med"/>
            </a:ln>
          </p:spPr>
          <p:txBody>
            <a:bodyPr/>
            <a:lstStyle/>
            <a:p>
              <a:endParaRPr lang="ja-JP" altLang="en-US"/>
            </a:p>
          </p:txBody>
        </p:sp>
        <p:sp>
          <p:nvSpPr>
            <p:cNvPr id="100" name="Freeform 9"/>
            <p:cNvSpPr>
              <a:spLocks/>
            </p:cNvSpPr>
            <p:nvPr/>
          </p:nvSpPr>
          <p:spPr bwMode="auto">
            <a:xfrm>
              <a:off x="5542675" y="4417511"/>
              <a:ext cx="541845" cy="343577"/>
            </a:xfrm>
            <a:custGeom>
              <a:avLst/>
              <a:gdLst>
                <a:gd name="T0" fmla="*/ 0 w 240"/>
                <a:gd name="T1" fmla="*/ 2147483647 h 152"/>
                <a:gd name="T2" fmla="*/ 2147483647 w 240"/>
                <a:gd name="T3" fmla="*/ 2147483647 h 152"/>
                <a:gd name="T4" fmla="*/ 2147483647 w 240"/>
                <a:gd name="T5" fmla="*/ 2147483647 h 152"/>
                <a:gd name="T6" fmla="*/ 2147483647 w 240"/>
                <a:gd name="T7" fmla="*/ 2147483647 h 152"/>
                <a:gd name="T8" fmla="*/ 0 60000 65536"/>
                <a:gd name="T9" fmla="*/ 0 60000 65536"/>
                <a:gd name="T10" fmla="*/ 0 60000 65536"/>
                <a:gd name="T11" fmla="*/ 0 60000 65536"/>
                <a:gd name="T12" fmla="*/ 0 w 240"/>
                <a:gd name="T13" fmla="*/ 0 h 152"/>
                <a:gd name="T14" fmla="*/ 240 w 240"/>
                <a:gd name="T15" fmla="*/ 152 h 152"/>
              </a:gdLst>
              <a:ahLst/>
              <a:cxnLst>
                <a:cxn ang="T8">
                  <a:pos x="T0" y="T1"/>
                </a:cxn>
                <a:cxn ang="T9">
                  <a:pos x="T2" y="T3"/>
                </a:cxn>
                <a:cxn ang="T10">
                  <a:pos x="T4" y="T5"/>
                </a:cxn>
                <a:cxn ang="T11">
                  <a:pos x="T6" y="T7"/>
                </a:cxn>
              </a:cxnLst>
              <a:rect l="T12" t="T13" r="T14" b="T15"/>
              <a:pathLst>
                <a:path w="240" h="152">
                  <a:moveTo>
                    <a:pt x="0" y="8"/>
                  </a:moveTo>
                  <a:cubicBezTo>
                    <a:pt x="36" y="80"/>
                    <a:pt x="72" y="152"/>
                    <a:pt x="96" y="152"/>
                  </a:cubicBezTo>
                  <a:cubicBezTo>
                    <a:pt x="120" y="152"/>
                    <a:pt x="120" y="16"/>
                    <a:pt x="144" y="8"/>
                  </a:cubicBezTo>
                  <a:cubicBezTo>
                    <a:pt x="168" y="0"/>
                    <a:pt x="224" y="88"/>
                    <a:pt x="240" y="104"/>
                  </a:cubicBezTo>
                </a:path>
              </a:pathLst>
            </a:custGeom>
            <a:noFill/>
            <a:ln w="38100" cap="flat" cmpd="sng">
              <a:solidFill>
                <a:srgbClr val="00B0F0"/>
              </a:solidFill>
              <a:prstDash val="solid"/>
              <a:round/>
              <a:headEnd type="none" w="med" len="med"/>
              <a:tailEnd type="triangle" w="med" len="med"/>
            </a:ln>
          </p:spPr>
          <p:txBody>
            <a:bodyPr/>
            <a:lstStyle/>
            <a:p>
              <a:endParaRPr lang="ja-JP" altLang="en-US"/>
            </a:p>
          </p:txBody>
        </p:sp>
        <p:sp>
          <p:nvSpPr>
            <p:cNvPr id="101" name="Freeform 10"/>
            <p:cNvSpPr>
              <a:spLocks/>
            </p:cNvSpPr>
            <p:nvPr/>
          </p:nvSpPr>
          <p:spPr bwMode="auto">
            <a:xfrm>
              <a:off x="4932875" y="4445219"/>
              <a:ext cx="434550" cy="343577"/>
            </a:xfrm>
            <a:custGeom>
              <a:avLst/>
              <a:gdLst>
                <a:gd name="T0" fmla="*/ 0 w 192"/>
                <a:gd name="T1" fmla="*/ 2147483647 h 152"/>
                <a:gd name="T2" fmla="*/ 2147483647 w 192"/>
                <a:gd name="T3" fmla="*/ 2147483647 h 152"/>
                <a:gd name="T4" fmla="*/ 2147483647 w 192"/>
                <a:gd name="T5" fmla="*/ 0 h 152"/>
                <a:gd name="T6" fmla="*/ 0 60000 65536"/>
                <a:gd name="T7" fmla="*/ 0 60000 65536"/>
                <a:gd name="T8" fmla="*/ 0 60000 65536"/>
                <a:gd name="T9" fmla="*/ 0 w 192"/>
                <a:gd name="T10" fmla="*/ 0 h 152"/>
                <a:gd name="T11" fmla="*/ 192 w 192"/>
                <a:gd name="T12" fmla="*/ 152 h 152"/>
              </a:gdLst>
              <a:ahLst/>
              <a:cxnLst>
                <a:cxn ang="T6">
                  <a:pos x="T0" y="T1"/>
                </a:cxn>
                <a:cxn ang="T7">
                  <a:pos x="T2" y="T3"/>
                </a:cxn>
                <a:cxn ang="T8">
                  <a:pos x="T4" y="T5"/>
                </a:cxn>
              </a:cxnLst>
              <a:rect l="T9" t="T10" r="T11" b="T12"/>
              <a:pathLst>
                <a:path w="192" h="152">
                  <a:moveTo>
                    <a:pt x="0" y="48"/>
                  </a:moveTo>
                  <a:cubicBezTo>
                    <a:pt x="56" y="100"/>
                    <a:pt x="112" y="152"/>
                    <a:pt x="144" y="144"/>
                  </a:cubicBezTo>
                  <a:cubicBezTo>
                    <a:pt x="176" y="136"/>
                    <a:pt x="184" y="68"/>
                    <a:pt x="192" y="0"/>
                  </a:cubicBezTo>
                </a:path>
              </a:pathLst>
            </a:custGeom>
            <a:noFill/>
            <a:ln w="38100" cap="flat" cmpd="sng">
              <a:solidFill>
                <a:srgbClr val="FF4747"/>
              </a:solidFill>
              <a:prstDash val="solid"/>
              <a:round/>
              <a:headEnd type="none" w="med" len="med"/>
              <a:tailEnd type="triangle" w="med" len="med"/>
            </a:ln>
          </p:spPr>
          <p:txBody>
            <a:bodyPr/>
            <a:lstStyle/>
            <a:p>
              <a:endParaRPr lang="ja-JP" altLang="en-US"/>
            </a:p>
          </p:txBody>
        </p:sp>
        <p:sp>
          <p:nvSpPr>
            <p:cNvPr id="102" name="Freeform 11"/>
            <p:cNvSpPr>
              <a:spLocks/>
            </p:cNvSpPr>
            <p:nvPr/>
          </p:nvSpPr>
          <p:spPr bwMode="auto">
            <a:xfrm>
              <a:off x="2357767" y="4471079"/>
              <a:ext cx="343348" cy="325105"/>
            </a:xfrm>
            <a:custGeom>
              <a:avLst/>
              <a:gdLst>
                <a:gd name="T0" fmla="*/ 0 w 152"/>
                <a:gd name="T1" fmla="*/ 0 h 144"/>
                <a:gd name="T2" fmla="*/ 2147483647 w 152"/>
                <a:gd name="T3" fmla="*/ 2147483647 h 144"/>
                <a:gd name="T4" fmla="*/ 2147483647 w 152"/>
                <a:gd name="T5" fmla="*/ 2147483647 h 144"/>
                <a:gd name="T6" fmla="*/ 0 60000 65536"/>
                <a:gd name="T7" fmla="*/ 0 60000 65536"/>
                <a:gd name="T8" fmla="*/ 0 60000 65536"/>
                <a:gd name="T9" fmla="*/ 0 w 152"/>
                <a:gd name="T10" fmla="*/ 0 h 144"/>
                <a:gd name="T11" fmla="*/ 152 w 152"/>
                <a:gd name="T12" fmla="*/ 144 h 144"/>
              </a:gdLst>
              <a:ahLst/>
              <a:cxnLst>
                <a:cxn ang="T6">
                  <a:pos x="T0" y="T1"/>
                </a:cxn>
                <a:cxn ang="T7">
                  <a:pos x="T2" y="T3"/>
                </a:cxn>
                <a:cxn ang="T8">
                  <a:pos x="T4" y="T5"/>
                </a:cxn>
              </a:cxnLst>
              <a:rect l="T9" t="T10" r="T11" b="T12"/>
              <a:pathLst>
                <a:path w="152" h="144">
                  <a:moveTo>
                    <a:pt x="0" y="0"/>
                  </a:moveTo>
                  <a:cubicBezTo>
                    <a:pt x="68" y="36"/>
                    <a:pt x="136" y="72"/>
                    <a:pt x="144" y="96"/>
                  </a:cubicBezTo>
                  <a:cubicBezTo>
                    <a:pt x="152" y="120"/>
                    <a:pt x="100" y="132"/>
                    <a:pt x="48" y="144"/>
                  </a:cubicBezTo>
                </a:path>
              </a:pathLst>
            </a:custGeom>
            <a:noFill/>
            <a:ln w="38100" cap="flat" cmpd="sng">
              <a:solidFill>
                <a:srgbClr val="FF4747"/>
              </a:solidFill>
              <a:prstDash val="solid"/>
              <a:round/>
              <a:headEnd type="none" w="med" len="med"/>
              <a:tailEnd type="triangle" w="med" len="med"/>
            </a:ln>
          </p:spPr>
          <p:txBody>
            <a:bodyPr/>
            <a:lstStyle/>
            <a:p>
              <a:endParaRPr lang="ja-JP" altLang="en-US"/>
            </a:p>
          </p:txBody>
        </p:sp>
        <p:sp>
          <p:nvSpPr>
            <p:cNvPr id="103" name="Freeform 12"/>
            <p:cNvSpPr>
              <a:spLocks/>
            </p:cNvSpPr>
            <p:nvPr/>
          </p:nvSpPr>
          <p:spPr bwMode="auto">
            <a:xfrm rot="1691456">
              <a:off x="3749041" y="5038166"/>
              <a:ext cx="252147" cy="360201"/>
            </a:xfrm>
            <a:custGeom>
              <a:avLst/>
              <a:gdLst>
                <a:gd name="T0" fmla="*/ 0 w 112"/>
                <a:gd name="T1" fmla="*/ 2147483647 h 160"/>
                <a:gd name="T2" fmla="*/ 2147483647 w 112"/>
                <a:gd name="T3" fmla="*/ 2147483647 h 160"/>
                <a:gd name="T4" fmla="*/ 2147483647 w 112"/>
                <a:gd name="T5" fmla="*/ 0 h 160"/>
                <a:gd name="T6" fmla="*/ 0 60000 65536"/>
                <a:gd name="T7" fmla="*/ 0 60000 65536"/>
                <a:gd name="T8" fmla="*/ 0 60000 65536"/>
                <a:gd name="T9" fmla="*/ 0 w 112"/>
                <a:gd name="T10" fmla="*/ 0 h 160"/>
                <a:gd name="T11" fmla="*/ 112 w 112"/>
                <a:gd name="T12" fmla="*/ 160 h 160"/>
              </a:gdLst>
              <a:ahLst/>
              <a:cxnLst>
                <a:cxn ang="T6">
                  <a:pos x="T0" y="T1"/>
                </a:cxn>
                <a:cxn ang="T7">
                  <a:pos x="T2" y="T3"/>
                </a:cxn>
                <a:cxn ang="T8">
                  <a:pos x="T4" y="T5"/>
                </a:cxn>
              </a:cxnLst>
              <a:rect l="T9" t="T10" r="T11" b="T12"/>
              <a:pathLst>
                <a:path w="112" h="160">
                  <a:moveTo>
                    <a:pt x="0" y="96"/>
                  </a:moveTo>
                  <a:cubicBezTo>
                    <a:pt x="40" y="128"/>
                    <a:pt x="80" y="160"/>
                    <a:pt x="96" y="144"/>
                  </a:cubicBezTo>
                  <a:cubicBezTo>
                    <a:pt x="112" y="128"/>
                    <a:pt x="96" y="24"/>
                    <a:pt x="96" y="0"/>
                  </a:cubicBezTo>
                </a:path>
              </a:pathLst>
            </a:custGeom>
            <a:noFill/>
            <a:ln w="38100" cap="flat" cmpd="sng">
              <a:solidFill>
                <a:srgbClr val="FF4747"/>
              </a:solidFill>
              <a:prstDash val="solid"/>
              <a:round/>
              <a:headEnd type="none" w="med" len="med"/>
              <a:tailEnd type="triangle" w="med" len="med"/>
            </a:ln>
          </p:spPr>
          <p:txBody>
            <a:bodyPr/>
            <a:lstStyle/>
            <a:p>
              <a:endParaRPr lang="ja-JP" altLang="en-US"/>
            </a:p>
          </p:txBody>
        </p:sp>
        <p:sp>
          <p:nvSpPr>
            <p:cNvPr id="104" name="Freeform 13"/>
            <p:cNvSpPr>
              <a:spLocks/>
            </p:cNvSpPr>
            <p:nvPr/>
          </p:nvSpPr>
          <p:spPr bwMode="auto">
            <a:xfrm>
              <a:off x="6443963" y="4356554"/>
              <a:ext cx="343348" cy="323258"/>
            </a:xfrm>
            <a:custGeom>
              <a:avLst/>
              <a:gdLst>
                <a:gd name="T0" fmla="*/ 2147483647 w 152"/>
                <a:gd name="T1" fmla="*/ 0 h 144"/>
                <a:gd name="T2" fmla="*/ 2147483647 w 152"/>
                <a:gd name="T3" fmla="*/ 2147483647 h 144"/>
                <a:gd name="T4" fmla="*/ 0 w 152"/>
                <a:gd name="T5" fmla="*/ 2147483647 h 144"/>
                <a:gd name="T6" fmla="*/ 0 60000 65536"/>
                <a:gd name="T7" fmla="*/ 0 60000 65536"/>
                <a:gd name="T8" fmla="*/ 0 60000 65536"/>
                <a:gd name="T9" fmla="*/ 0 w 152"/>
                <a:gd name="T10" fmla="*/ 0 h 144"/>
                <a:gd name="T11" fmla="*/ 152 w 152"/>
                <a:gd name="T12" fmla="*/ 144 h 144"/>
              </a:gdLst>
              <a:ahLst/>
              <a:cxnLst>
                <a:cxn ang="T6">
                  <a:pos x="T0" y="T1"/>
                </a:cxn>
                <a:cxn ang="T7">
                  <a:pos x="T2" y="T3"/>
                </a:cxn>
                <a:cxn ang="T8">
                  <a:pos x="T4" y="T5"/>
                </a:cxn>
              </a:cxnLst>
              <a:rect l="T9" t="T10" r="T11" b="T12"/>
              <a:pathLst>
                <a:path w="152" h="144">
                  <a:moveTo>
                    <a:pt x="48" y="0"/>
                  </a:moveTo>
                  <a:cubicBezTo>
                    <a:pt x="100" y="12"/>
                    <a:pt x="152" y="24"/>
                    <a:pt x="144" y="48"/>
                  </a:cubicBezTo>
                  <a:cubicBezTo>
                    <a:pt x="136" y="72"/>
                    <a:pt x="68" y="108"/>
                    <a:pt x="0" y="144"/>
                  </a:cubicBezTo>
                </a:path>
              </a:pathLst>
            </a:custGeom>
            <a:noFill/>
            <a:ln w="38100" cap="flat" cmpd="sng">
              <a:solidFill>
                <a:srgbClr val="C00000"/>
              </a:solidFill>
              <a:prstDash val="solid"/>
              <a:round/>
              <a:headEnd type="none" w="med" len="med"/>
              <a:tailEnd type="triangle" w="med" len="med"/>
            </a:ln>
          </p:spPr>
          <p:txBody>
            <a:bodyPr/>
            <a:lstStyle/>
            <a:p>
              <a:endParaRPr lang="ja-JP" altLang="en-US"/>
            </a:p>
          </p:txBody>
        </p:sp>
        <p:sp>
          <p:nvSpPr>
            <p:cNvPr id="105" name="Line 25"/>
            <p:cNvSpPr>
              <a:spLocks noChangeShapeType="1"/>
            </p:cNvSpPr>
            <p:nvPr/>
          </p:nvSpPr>
          <p:spPr bwMode="auto">
            <a:xfrm flipV="1">
              <a:off x="2071239" y="5357813"/>
              <a:ext cx="571756" cy="429157"/>
            </a:xfrm>
            <a:prstGeom prst="line">
              <a:avLst/>
            </a:prstGeom>
            <a:noFill/>
            <a:ln w="38100" cap="rnd">
              <a:solidFill>
                <a:srgbClr val="CC0000"/>
              </a:solidFill>
              <a:prstDash val="sysDot"/>
              <a:round/>
              <a:headEnd type="none" w="med" len="med"/>
              <a:tailEnd type="none" w="med" len="med"/>
            </a:ln>
            <a:effectLst/>
          </p:spPr>
          <p:txBody>
            <a:bodyPr/>
            <a:lstStyle/>
            <a:p>
              <a:pPr>
                <a:defRPr/>
              </a:pPr>
              <a:endParaRPr kumimoji="0" lang="ja-JP" altLang="en-US" sz="1050" b="1">
                <a:solidFill>
                  <a:schemeClr val="bg1"/>
                </a:solidFill>
                <a:effectLst>
                  <a:outerShdw blurRad="38100" dist="38100" dir="2700000" algn="tl">
                    <a:srgbClr val="000000">
                      <a:alpha val="43137"/>
                    </a:srgbClr>
                  </a:outerShdw>
                </a:effectLst>
                <a:latin typeface="Lucida Grande" charset="0"/>
                <a:ea typeface="ヒラギノ角ゴ ProN W3" charset="0"/>
                <a:cs typeface="ヒラギノ角ゴ ProN W3" charset="0"/>
                <a:sym typeface="Lucida Grande" charset="0"/>
              </a:endParaRPr>
            </a:p>
          </p:txBody>
        </p:sp>
        <p:sp>
          <p:nvSpPr>
            <p:cNvPr id="106" name="Line 26"/>
            <p:cNvSpPr>
              <a:spLocks noChangeShapeType="1"/>
            </p:cNvSpPr>
            <p:nvPr/>
          </p:nvSpPr>
          <p:spPr bwMode="auto">
            <a:xfrm flipV="1">
              <a:off x="2715922" y="5357813"/>
              <a:ext cx="1070585" cy="429157"/>
            </a:xfrm>
            <a:prstGeom prst="line">
              <a:avLst/>
            </a:prstGeom>
            <a:noFill/>
            <a:ln w="38100" cap="rnd">
              <a:solidFill>
                <a:srgbClr val="CC0000"/>
              </a:solidFill>
              <a:prstDash val="sysDot"/>
              <a:round/>
              <a:headEnd type="none" w="med" len="med"/>
              <a:tailEnd type="none" w="med" len="med"/>
            </a:ln>
            <a:effectLst/>
          </p:spPr>
          <p:txBody>
            <a:bodyPr/>
            <a:lstStyle/>
            <a:p>
              <a:pPr>
                <a:defRPr/>
              </a:pPr>
              <a:endParaRPr kumimoji="0" lang="ja-JP" altLang="en-US" sz="1050" b="1">
                <a:solidFill>
                  <a:schemeClr val="bg1"/>
                </a:solidFill>
                <a:effectLst>
                  <a:outerShdw blurRad="38100" dist="38100" dir="2700000" algn="tl">
                    <a:srgbClr val="000000">
                      <a:alpha val="43137"/>
                    </a:srgbClr>
                  </a:outerShdw>
                </a:effectLst>
                <a:latin typeface="Lucida Grande" charset="0"/>
                <a:ea typeface="ヒラギノ角ゴ ProN W3" charset="0"/>
                <a:cs typeface="ヒラギノ角ゴ ProN W3" charset="0"/>
                <a:sym typeface="Lucida Grande" charset="0"/>
              </a:endParaRPr>
            </a:p>
          </p:txBody>
        </p:sp>
        <p:grpSp>
          <p:nvGrpSpPr>
            <p:cNvPr id="108" name="グループ化 98"/>
            <p:cNvGrpSpPr/>
            <p:nvPr/>
          </p:nvGrpSpPr>
          <p:grpSpPr>
            <a:xfrm>
              <a:off x="6858016" y="4572008"/>
              <a:ext cx="357190" cy="500066"/>
              <a:chOff x="1214414" y="2571744"/>
              <a:chExt cx="357190" cy="500066"/>
            </a:xfrm>
            <a:solidFill>
              <a:srgbClr val="CCFF66"/>
            </a:solidFill>
          </p:grpSpPr>
          <p:sp>
            <p:nvSpPr>
              <p:cNvPr id="184" name="フローチャート : 抜出し 196"/>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85" name="スマイル 197"/>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09" name="グループ化 130"/>
            <p:cNvGrpSpPr/>
            <p:nvPr/>
          </p:nvGrpSpPr>
          <p:grpSpPr>
            <a:xfrm>
              <a:off x="2143108" y="4857760"/>
              <a:ext cx="357190" cy="500066"/>
              <a:chOff x="1214414" y="2571744"/>
              <a:chExt cx="357190" cy="500066"/>
            </a:xfrm>
            <a:solidFill>
              <a:srgbClr val="FF99FF"/>
            </a:solidFill>
          </p:grpSpPr>
          <p:sp>
            <p:nvSpPr>
              <p:cNvPr id="182" name="フローチャート : 抜出し 194"/>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83" name="スマイル 195"/>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10" name="グループ化 143"/>
            <p:cNvGrpSpPr/>
            <p:nvPr/>
          </p:nvGrpSpPr>
          <p:grpSpPr>
            <a:xfrm>
              <a:off x="5429256" y="5143512"/>
              <a:ext cx="357190" cy="500066"/>
              <a:chOff x="1214414" y="2571744"/>
              <a:chExt cx="357190" cy="500066"/>
            </a:xfrm>
            <a:solidFill>
              <a:srgbClr val="CCECFF"/>
            </a:solidFill>
          </p:grpSpPr>
          <p:sp>
            <p:nvSpPr>
              <p:cNvPr id="180" name="フローチャート : 抜出し 192"/>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81" name="スマイル 193"/>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12" name="グループ化 143"/>
            <p:cNvGrpSpPr/>
            <p:nvPr/>
          </p:nvGrpSpPr>
          <p:grpSpPr>
            <a:xfrm>
              <a:off x="4714876" y="4000504"/>
              <a:ext cx="357190" cy="500066"/>
              <a:chOff x="1214414" y="2571744"/>
              <a:chExt cx="357190" cy="500066"/>
            </a:xfrm>
            <a:solidFill>
              <a:srgbClr val="FFCC99"/>
            </a:solidFill>
          </p:grpSpPr>
          <p:sp>
            <p:nvSpPr>
              <p:cNvPr id="178" name="フローチャート : 抜出し 190"/>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79" name="スマイル 191"/>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14" name="グループ化 98"/>
            <p:cNvGrpSpPr/>
            <p:nvPr/>
          </p:nvGrpSpPr>
          <p:grpSpPr>
            <a:xfrm>
              <a:off x="4000496" y="4643446"/>
              <a:ext cx="357190" cy="500066"/>
              <a:chOff x="1214414" y="2571744"/>
              <a:chExt cx="357190" cy="500066"/>
            </a:xfrm>
            <a:solidFill>
              <a:srgbClr val="CCFF66"/>
            </a:solidFill>
          </p:grpSpPr>
          <p:sp>
            <p:nvSpPr>
              <p:cNvPr id="176" name="フローチャート : 抜出し 188"/>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77" name="スマイル 189"/>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17" name="グループ化 130"/>
            <p:cNvGrpSpPr/>
            <p:nvPr/>
          </p:nvGrpSpPr>
          <p:grpSpPr>
            <a:xfrm>
              <a:off x="4214810" y="4071942"/>
              <a:ext cx="357190" cy="500066"/>
              <a:chOff x="1214414" y="2571744"/>
              <a:chExt cx="357190" cy="500066"/>
            </a:xfrm>
            <a:solidFill>
              <a:srgbClr val="FF99FF"/>
            </a:solidFill>
          </p:grpSpPr>
          <p:sp>
            <p:nvSpPr>
              <p:cNvPr id="174" name="フローチャート : 抜出し 186"/>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75" name="スマイル 187"/>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20" name="グループ化 143"/>
            <p:cNvGrpSpPr/>
            <p:nvPr/>
          </p:nvGrpSpPr>
          <p:grpSpPr>
            <a:xfrm>
              <a:off x="5357818" y="3929066"/>
              <a:ext cx="357190" cy="500066"/>
              <a:chOff x="1214414" y="2571744"/>
              <a:chExt cx="357190" cy="500066"/>
            </a:xfrm>
            <a:solidFill>
              <a:srgbClr val="CCECFF"/>
            </a:solidFill>
          </p:grpSpPr>
          <p:sp>
            <p:nvSpPr>
              <p:cNvPr id="172" name="フローチャート : 抜出し 184"/>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73" name="スマイル 185"/>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27" name="グループ化 143"/>
            <p:cNvGrpSpPr/>
            <p:nvPr/>
          </p:nvGrpSpPr>
          <p:grpSpPr>
            <a:xfrm>
              <a:off x="2000232" y="4143380"/>
              <a:ext cx="357190" cy="500066"/>
              <a:chOff x="1214414" y="2571744"/>
              <a:chExt cx="357190" cy="500066"/>
            </a:xfrm>
            <a:solidFill>
              <a:srgbClr val="FFCC99"/>
            </a:solidFill>
          </p:grpSpPr>
          <p:sp>
            <p:nvSpPr>
              <p:cNvPr id="170" name="フローチャート : 抜出し 182"/>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71" name="スマイル 183"/>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28" name="グループ化 98"/>
            <p:cNvGrpSpPr/>
            <p:nvPr/>
          </p:nvGrpSpPr>
          <p:grpSpPr>
            <a:xfrm>
              <a:off x="6072198" y="4714884"/>
              <a:ext cx="357190" cy="500066"/>
              <a:chOff x="1214414" y="2571744"/>
              <a:chExt cx="357190" cy="500066"/>
            </a:xfrm>
            <a:solidFill>
              <a:srgbClr val="CCFF66"/>
            </a:solidFill>
          </p:grpSpPr>
          <p:sp>
            <p:nvSpPr>
              <p:cNvPr id="168" name="フローチャート : 抜出し 180"/>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69" name="スマイル 181"/>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29" name="グループ化 130"/>
            <p:cNvGrpSpPr/>
            <p:nvPr/>
          </p:nvGrpSpPr>
          <p:grpSpPr>
            <a:xfrm>
              <a:off x="6072198" y="3929066"/>
              <a:ext cx="357190" cy="500066"/>
              <a:chOff x="1214414" y="2571744"/>
              <a:chExt cx="357190" cy="500066"/>
            </a:xfrm>
            <a:solidFill>
              <a:srgbClr val="FF99FF"/>
            </a:solidFill>
          </p:grpSpPr>
          <p:sp>
            <p:nvSpPr>
              <p:cNvPr id="166" name="フローチャート : 抜出し 178"/>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67" name="スマイル 179"/>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30" name="グループ化 143"/>
            <p:cNvGrpSpPr/>
            <p:nvPr/>
          </p:nvGrpSpPr>
          <p:grpSpPr>
            <a:xfrm>
              <a:off x="3357554" y="3929066"/>
              <a:ext cx="357190" cy="500066"/>
              <a:chOff x="1214414" y="2571744"/>
              <a:chExt cx="357190" cy="500066"/>
            </a:xfrm>
            <a:solidFill>
              <a:srgbClr val="CCECFF"/>
            </a:solidFill>
          </p:grpSpPr>
          <p:sp>
            <p:nvSpPr>
              <p:cNvPr id="164" name="フローチャート : 抜出し 176"/>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65" name="スマイル 177"/>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31" name="グループ化 143"/>
            <p:cNvGrpSpPr/>
            <p:nvPr/>
          </p:nvGrpSpPr>
          <p:grpSpPr>
            <a:xfrm>
              <a:off x="3357554" y="4643446"/>
              <a:ext cx="357190" cy="500066"/>
              <a:chOff x="1214414" y="2571744"/>
              <a:chExt cx="357190" cy="500066"/>
            </a:xfrm>
            <a:solidFill>
              <a:srgbClr val="FFCC99"/>
            </a:solidFill>
          </p:grpSpPr>
          <p:sp>
            <p:nvSpPr>
              <p:cNvPr id="162" name="フローチャート : 抜出し 174"/>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63" name="スマイル 175"/>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sp>
          <p:nvSpPr>
            <p:cNvPr id="132" name="Text Box 27"/>
            <p:cNvSpPr txBox="1">
              <a:spLocks noChangeArrowheads="1"/>
            </p:cNvSpPr>
            <p:nvPr/>
          </p:nvSpPr>
          <p:spPr bwMode="auto">
            <a:xfrm>
              <a:off x="589340" y="5825024"/>
              <a:ext cx="2575290" cy="509322"/>
            </a:xfrm>
            <a:prstGeom prst="rect">
              <a:avLst/>
            </a:prstGeom>
            <a:solidFill>
              <a:srgbClr val="CC0000"/>
            </a:solidFill>
            <a:ln w="9525">
              <a:noFill/>
              <a:miter lim="800000"/>
              <a:headEnd/>
              <a:tailEnd/>
            </a:ln>
          </p:spPr>
          <p:txBody>
            <a:bodyPr wrap="none">
              <a:spAutoFit/>
            </a:bodyPr>
            <a:lstStyle/>
            <a:p>
              <a:r>
                <a:rPr lang="ja-JP" sz="1200" b="1">
                  <a:solidFill>
                    <a:schemeClr val="bg1"/>
                  </a:solidFill>
                  <a:latin typeface="Lucida Sans Unicode" pitchFamily="34" charset="0"/>
                </a:rPr>
                <a:t>局所的な相互作用</a:t>
              </a:r>
              <a:endParaRPr lang="ja-JP" sz="1400"/>
            </a:p>
          </p:txBody>
        </p:sp>
        <p:grpSp>
          <p:nvGrpSpPr>
            <p:cNvPr id="133" name="グループ化 98"/>
            <p:cNvGrpSpPr/>
            <p:nvPr/>
          </p:nvGrpSpPr>
          <p:grpSpPr>
            <a:xfrm>
              <a:off x="2714612" y="3786190"/>
              <a:ext cx="357190" cy="500066"/>
              <a:chOff x="1214414" y="2571744"/>
              <a:chExt cx="357190" cy="500066"/>
            </a:xfrm>
            <a:solidFill>
              <a:srgbClr val="CCFF66"/>
            </a:solidFill>
          </p:grpSpPr>
          <p:sp>
            <p:nvSpPr>
              <p:cNvPr id="160" name="フローチャート : 抜出し 172"/>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61" name="スマイル 173"/>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34" name="グループ化 130"/>
            <p:cNvGrpSpPr/>
            <p:nvPr/>
          </p:nvGrpSpPr>
          <p:grpSpPr>
            <a:xfrm>
              <a:off x="6500826" y="5072074"/>
              <a:ext cx="357190" cy="500066"/>
              <a:chOff x="1214414" y="2571744"/>
              <a:chExt cx="357190" cy="500066"/>
            </a:xfrm>
            <a:solidFill>
              <a:srgbClr val="FF99FF"/>
            </a:solidFill>
          </p:grpSpPr>
          <p:sp>
            <p:nvSpPr>
              <p:cNvPr id="158" name="フローチャート : 抜出し 170"/>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59" name="スマイル 171"/>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35" name="グループ化 130"/>
            <p:cNvGrpSpPr/>
            <p:nvPr/>
          </p:nvGrpSpPr>
          <p:grpSpPr>
            <a:xfrm>
              <a:off x="4143372" y="5286388"/>
              <a:ext cx="357190" cy="500066"/>
              <a:chOff x="1214414" y="2571744"/>
              <a:chExt cx="357190" cy="500066"/>
            </a:xfrm>
            <a:solidFill>
              <a:srgbClr val="FF99FF"/>
            </a:solidFill>
          </p:grpSpPr>
          <p:sp>
            <p:nvSpPr>
              <p:cNvPr id="156" name="フローチャート : 抜出し 168"/>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57" name="スマイル 169"/>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36" name="グループ化 143"/>
            <p:cNvGrpSpPr/>
            <p:nvPr/>
          </p:nvGrpSpPr>
          <p:grpSpPr>
            <a:xfrm>
              <a:off x="1500166" y="4643446"/>
              <a:ext cx="357190" cy="500066"/>
              <a:chOff x="1214414" y="2571744"/>
              <a:chExt cx="357190" cy="500066"/>
            </a:xfrm>
            <a:solidFill>
              <a:srgbClr val="FFCC99"/>
            </a:solidFill>
          </p:grpSpPr>
          <p:sp>
            <p:nvSpPr>
              <p:cNvPr id="154" name="フローチャート : 抜出し 166"/>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55" name="スマイル 167"/>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37" name="グループ化 143"/>
            <p:cNvGrpSpPr/>
            <p:nvPr/>
          </p:nvGrpSpPr>
          <p:grpSpPr>
            <a:xfrm>
              <a:off x="7143768" y="4071942"/>
              <a:ext cx="357190" cy="500066"/>
              <a:chOff x="1214414" y="2571744"/>
              <a:chExt cx="357190" cy="500066"/>
            </a:xfrm>
            <a:solidFill>
              <a:srgbClr val="CCECFF"/>
            </a:solidFill>
          </p:grpSpPr>
          <p:sp>
            <p:nvSpPr>
              <p:cNvPr id="152" name="フローチャート : 抜出し 164"/>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53" name="スマイル 165"/>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grpSp>
          <p:nvGrpSpPr>
            <p:cNvPr id="142" name="グループ化 143"/>
            <p:cNvGrpSpPr/>
            <p:nvPr/>
          </p:nvGrpSpPr>
          <p:grpSpPr>
            <a:xfrm>
              <a:off x="7572396" y="4643446"/>
              <a:ext cx="357190" cy="500066"/>
              <a:chOff x="1214414" y="2571744"/>
              <a:chExt cx="357190" cy="500066"/>
            </a:xfrm>
            <a:solidFill>
              <a:srgbClr val="FFCC99"/>
            </a:solidFill>
          </p:grpSpPr>
          <p:sp>
            <p:nvSpPr>
              <p:cNvPr id="150" name="フローチャート : 抜出し 162"/>
              <p:cNvSpPr/>
              <p:nvPr/>
            </p:nvSpPr>
            <p:spPr>
              <a:xfrm>
                <a:off x="1285852" y="2786058"/>
                <a:ext cx="214314" cy="285752"/>
              </a:xfrm>
              <a:prstGeom prst="flowChartExtract">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sp>
            <p:nvSpPr>
              <p:cNvPr id="151" name="スマイル 163"/>
              <p:cNvSpPr/>
              <p:nvPr/>
            </p:nvSpPr>
            <p:spPr>
              <a:xfrm>
                <a:off x="1214414" y="2571744"/>
                <a:ext cx="357190" cy="357190"/>
              </a:xfrm>
              <a:prstGeom prst="smileyFace">
                <a:avLst/>
              </a:prstGeom>
              <a:grpFill/>
            </p:spPr>
            <p:style>
              <a:lnRef idx="1">
                <a:schemeClr val="dk1"/>
              </a:lnRef>
              <a:fillRef idx="2">
                <a:schemeClr val="dk1"/>
              </a:fillRef>
              <a:effectRef idx="1">
                <a:schemeClr val="dk1"/>
              </a:effectRef>
              <a:fontRef idx="minor">
                <a:schemeClr val="dk1"/>
              </a:fontRef>
            </p:style>
            <p:txBody>
              <a:bodyPr anchor="ctr"/>
              <a:lstStyle/>
              <a:p>
                <a:pPr algn="ctr">
                  <a:defRPr/>
                </a:pPr>
                <a:endParaRPr lang="ja-JP" altLang="en-US" sz="1050" b="1">
                  <a:solidFill>
                    <a:schemeClr val="bg1"/>
                  </a:solidFill>
                  <a:sym typeface="Lucida Grande" charset="0"/>
                </a:endParaRPr>
              </a:p>
            </p:txBody>
          </p:sp>
        </p:grpSp>
        <p:sp>
          <p:nvSpPr>
            <p:cNvPr id="143" name="フリーフォーム 155"/>
            <p:cNvSpPr/>
            <p:nvPr/>
          </p:nvSpPr>
          <p:spPr>
            <a:xfrm>
              <a:off x="6937000" y="5077548"/>
              <a:ext cx="603844" cy="344493"/>
            </a:xfrm>
            <a:custGeom>
              <a:avLst/>
              <a:gdLst>
                <a:gd name="connsiteX0" fmla="*/ 604911 w 604911"/>
                <a:gd name="connsiteY0" fmla="*/ 0 h 344658"/>
                <a:gd name="connsiteX1" fmla="*/ 351693 w 604911"/>
                <a:gd name="connsiteY1" fmla="*/ 295421 h 344658"/>
                <a:gd name="connsiteX2" fmla="*/ 0 w 604911"/>
                <a:gd name="connsiteY2" fmla="*/ 295421 h 344658"/>
                <a:gd name="connsiteX3" fmla="*/ 0 w 604911"/>
                <a:gd name="connsiteY3" fmla="*/ 295421 h 344658"/>
              </a:gdLst>
              <a:ahLst/>
              <a:cxnLst>
                <a:cxn ang="0">
                  <a:pos x="connsiteX0" y="connsiteY0"/>
                </a:cxn>
                <a:cxn ang="0">
                  <a:pos x="connsiteX1" y="connsiteY1"/>
                </a:cxn>
                <a:cxn ang="0">
                  <a:pos x="connsiteX2" y="connsiteY2"/>
                </a:cxn>
                <a:cxn ang="0">
                  <a:pos x="connsiteX3" y="connsiteY3"/>
                </a:cxn>
              </a:cxnLst>
              <a:rect l="l" t="t" r="r" b="b"/>
              <a:pathLst>
                <a:path w="604911" h="344658">
                  <a:moveTo>
                    <a:pt x="604911" y="0"/>
                  </a:moveTo>
                  <a:cubicBezTo>
                    <a:pt x="528711" y="123092"/>
                    <a:pt x="452511" y="246184"/>
                    <a:pt x="351693" y="295421"/>
                  </a:cubicBezTo>
                  <a:cubicBezTo>
                    <a:pt x="250875" y="344658"/>
                    <a:pt x="0" y="295421"/>
                    <a:pt x="0" y="295421"/>
                  </a:cubicBezTo>
                  <a:lnTo>
                    <a:pt x="0" y="295421"/>
                  </a:lnTo>
                </a:path>
              </a:pathLst>
            </a:custGeom>
            <a:ln w="38100">
              <a:solidFill>
                <a:srgbClr val="FF4747"/>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ja-JP" sz="1100"/>
            </a:p>
          </p:txBody>
        </p:sp>
        <p:sp>
          <p:nvSpPr>
            <p:cNvPr id="144" name="フリーフォーム 156"/>
            <p:cNvSpPr/>
            <p:nvPr/>
          </p:nvSpPr>
          <p:spPr>
            <a:xfrm flipH="1">
              <a:off x="2998884" y="4359369"/>
              <a:ext cx="320884" cy="341574"/>
            </a:xfrm>
            <a:custGeom>
              <a:avLst/>
              <a:gdLst>
                <a:gd name="connsiteX0" fmla="*/ 604911 w 604911"/>
                <a:gd name="connsiteY0" fmla="*/ 0 h 344658"/>
                <a:gd name="connsiteX1" fmla="*/ 351693 w 604911"/>
                <a:gd name="connsiteY1" fmla="*/ 295421 h 344658"/>
                <a:gd name="connsiteX2" fmla="*/ 0 w 604911"/>
                <a:gd name="connsiteY2" fmla="*/ 295421 h 344658"/>
                <a:gd name="connsiteX3" fmla="*/ 0 w 604911"/>
                <a:gd name="connsiteY3" fmla="*/ 295421 h 344658"/>
              </a:gdLst>
              <a:ahLst/>
              <a:cxnLst>
                <a:cxn ang="0">
                  <a:pos x="connsiteX0" y="connsiteY0"/>
                </a:cxn>
                <a:cxn ang="0">
                  <a:pos x="connsiteX1" y="connsiteY1"/>
                </a:cxn>
                <a:cxn ang="0">
                  <a:pos x="connsiteX2" y="connsiteY2"/>
                </a:cxn>
                <a:cxn ang="0">
                  <a:pos x="connsiteX3" y="connsiteY3"/>
                </a:cxn>
              </a:cxnLst>
              <a:rect l="l" t="t" r="r" b="b"/>
              <a:pathLst>
                <a:path w="604911" h="344658">
                  <a:moveTo>
                    <a:pt x="604911" y="0"/>
                  </a:moveTo>
                  <a:cubicBezTo>
                    <a:pt x="528711" y="123092"/>
                    <a:pt x="452511" y="246184"/>
                    <a:pt x="351693" y="295421"/>
                  </a:cubicBezTo>
                  <a:cubicBezTo>
                    <a:pt x="250875" y="344658"/>
                    <a:pt x="0" y="295421"/>
                    <a:pt x="0" y="295421"/>
                  </a:cubicBezTo>
                  <a:lnTo>
                    <a:pt x="0" y="295421"/>
                  </a:lnTo>
                </a:path>
              </a:pathLst>
            </a:custGeom>
            <a:ln w="38100">
              <a:solidFill>
                <a:srgbClr val="00B05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ja-JP" sz="1100"/>
            </a:p>
          </p:txBody>
        </p:sp>
        <p:sp>
          <p:nvSpPr>
            <p:cNvPr id="145" name="テキスト ボックス 157"/>
            <p:cNvSpPr txBox="1">
              <a:spLocks noChangeArrowheads="1"/>
            </p:cNvSpPr>
            <p:nvPr/>
          </p:nvSpPr>
          <p:spPr bwMode="auto">
            <a:xfrm>
              <a:off x="4285334" y="6000087"/>
              <a:ext cx="857634" cy="481707"/>
            </a:xfrm>
            <a:prstGeom prst="rect">
              <a:avLst/>
            </a:prstGeom>
            <a:noFill/>
            <a:ln w="9525">
              <a:noFill/>
              <a:miter lim="800000"/>
              <a:headEnd/>
              <a:tailEnd/>
            </a:ln>
          </p:spPr>
          <p:txBody>
            <a:bodyPr wrap="none">
              <a:spAutoFit/>
            </a:bodyPr>
            <a:lstStyle/>
            <a:p>
              <a:pPr>
                <a:defRPr/>
              </a:pPr>
              <a:r>
                <a:rPr lang="ja-JP" sz="1050" b="1">
                  <a:solidFill>
                    <a:schemeClr val="bg1"/>
                  </a:solidFill>
                  <a:latin typeface="Lucida Grande" charset="0"/>
                </a:rPr>
                <a:t>社会</a:t>
              </a:r>
              <a:endParaRPr lang="ja-JP" sz="1100"/>
            </a:p>
          </p:txBody>
        </p:sp>
        <p:sp>
          <p:nvSpPr>
            <p:cNvPr id="146" name="Text Box 27"/>
            <p:cNvSpPr txBox="1">
              <a:spLocks noChangeArrowheads="1"/>
            </p:cNvSpPr>
            <p:nvPr/>
          </p:nvSpPr>
          <p:spPr bwMode="auto">
            <a:xfrm>
              <a:off x="5945451" y="3127370"/>
              <a:ext cx="2601801" cy="848870"/>
            </a:xfrm>
            <a:prstGeom prst="rect">
              <a:avLst/>
            </a:prstGeom>
            <a:solidFill>
              <a:srgbClr val="CC0000"/>
            </a:solidFill>
            <a:ln w="9525">
              <a:noFill/>
              <a:miter lim="800000"/>
              <a:headEnd/>
              <a:tailEnd/>
            </a:ln>
          </p:spPr>
          <p:txBody>
            <a:bodyPr wrap="none">
              <a:spAutoFit/>
            </a:bodyPr>
            <a:lstStyle/>
            <a:p>
              <a:r>
                <a:rPr lang="ja-JP" sz="1200" b="1">
                  <a:solidFill>
                    <a:schemeClr val="bg1"/>
                  </a:solidFill>
                  <a:latin typeface="Lucida Grande"/>
                </a:rPr>
                <a:t>個人の行動が変化</a:t>
              </a:r>
              <a:endParaRPr lang="ja-JP" altLang="en-US" sz="1200" b="1">
                <a:solidFill>
                  <a:schemeClr val="bg1"/>
                </a:solidFill>
                <a:latin typeface="Lucida Grande"/>
              </a:endParaRPr>
            </a:p>
            <a:p>
              <a:r>
                <a:rPr lang="ja-JP" sz="1200" b="1">
                  <a:solidFill>
                    <a:schemeClr val="bg1"/>
                  </a:solidFill>
                  <a:latin typeface="Lucida Sans Unicode" pitchFamily="34" charset="0"/>
                </a:rPr>
                <a:t>周囲の状況が変化</a:t>
              </a:r>
              <a:endParaRPr lang="ja-JP" sz="1400"/>
            </a:p>
          </p:txBody>
        </p:sp>
        <p:sp>
          <p:nvSpPr>
            <p:cNvPr id="147" name="Line 26"/>
            <p:cNvSpPr>
              <a:spLocks noChangeShapeType="1"/>
            </p:cNvSpPr>
            <p:nvPr/>
          </p:nvSpPr>
          <p:spPr bwMode="auto">
            <a:xfrm>
              <a:off x="5857664" y="5643917"/>
              <a:ext cx="428816" cy="213119"/>
            </a:xfrm>
            <a:prstGeom prst="line">
              <a:avLst/>
            </a:prstGeom>
            <a:noFill/>
            <a:ln w="38100" cap="rnd">
              <a:solidFill>
                <a:srgbClr val="CC0000"/>
              </a:solidFill>
              <a:prstDash val="sysDot"/>
              <a:round/>
              <a:headEnd type="none" w="med" len="med"/>
              <a:tailEnd type="none" w="med" len="med"/>
            </a:ln>
            <a:effectLst/>
          </p:spPr>
          <p:txBody>
            <a:bodyPr/>
            <a:lstStyle/>
            <a:p>
              <a:pPr>
                <a:defRPr/>
              </a:pPr>
              <a:endParaRPr kumimoji="0" lang="ja-JP" altLang="en-US" sz="1050" b="1">
                <a:solidFill>
                  <a:schemeClr val="bg1"/>
                </a:solidFill>
                <a:effectLst>
                  <a:outerShdw blurRad="38100" dist="38100" dir="2700000" algn="tl">
                    <a:srgbClr val="000000">
                      <a:alpha val="43137"/>
                    </a:srgbClr>
                  </a:outerShdw>
                </a:effectLst>
                <a:latin typeface="Lucida Grande" charset="0"/>
                <a:ea typeface="ヒラギノ角ゴ ProN W3" charset="0"/>
                <a:cs typeface="ヒラギノ角ゴ ProN W3" charset="0"/>
                <a:sym typeface="Lucida Grande" charset="0"/>
              </a:endParaRPr>
            </a:p>
          </p:txBody>
        </p:sp>
        <p:sp>
          <p:nvSpPr>
            <p:cNvPr id="148" name="Line 26"/>
            <p:cNvSpPr>
              <a:spLocks noChangeShapeType="1"/>
            </p:cNvSpPr>
            <p:nvPr/>
          </p:nvSpPr>
          <p:spPr bwMode="auto">
            <a:xfrm>
              <a:off x="6286481" y="5284828"/>
              <a:ext cx="358807" cy="572208"/>
            </a:xfrm>
            <a:prstGeom prst="line">
              <a:avLst/>
            </a:prstGeom>
            <a:noFill/>
            <a:ln w="38100" cap="rnd">
              <a:solidFill>
                <a:srgbClr val="CC0000"/>
              </a:solidFill>
              <a:prstDash val="sysDot"/>
              <a:round/>
              <a:headEnd type="none" w="med" len="med"/>
              <a:tailEnd type="none" w="med" len="med"/>
            </a:ln>
            <a:effectLst/>
          </p:spPr>
          <p:txBody>
            <a:bodyPr/>
            <a:lstStyle/>
            <a:p>
              <a:pPr>
                <a:defRPr/>
              </a:pPr>
              <a:endParaRPr kumimoji="0" lang="ja-JP" altLang="en-US" sz="1050" b="1">
                <a:solidFill>
                  <a:schemeClr val="bg1"/>
                </a:solidFill>
                <a:effectLst>
                  <a:outerShdw blurRad="38100" dist="38100" dir="2700000" algn="tl">
                    <a:srgbClr val="000000">
                      <a:alpha val="43137"/>
                    </a:srgbClr>
                  </a:outerShdw>
                </a:effectLst>
                <a:latin typeface="Lucida Grande" charset="0"/>
                <a:ea typeface="ヒラギノ角ゴ ProN W3" charset="0"/>
                <a:cs typeface="ヒラギノ角ゴ ProN W3" charset="0"/>
                <a:sym typeface="Lucida Grande" charset="0"/>
              </a:endParaRPr>
            </a:p>
          </p:txBody>
        </p:sp>
        <p:sp>
          <p:nvSpPr>
            <p:cNvPr id="149" name="Text Box 27"/>
            <p:cNvSpPr txBox="1">
              <a:spLocks noChangeArrowheads="1"/>
            </p:cNvSpPr>
            <p:nvPr/>
          </p:nvSpPr>
          <p:spPr bwMode="auto">
            <a:xfrm>
              <a:off x="6156900" y="5632924"/>
              <a:ext cx="2021464" cy="848870"/>
            </a:xfrm>
            <a:prstGeom prst="rect">
              <a:avLst/>
            </a:prstGeom>
            <a:solidFill>
              <a:srgbClr val="CC0000"/>
            </a:solidFill>
            <a:ln w="9525">
              <a:noFill/>
              <a:miter lim="800000"/>
              <a:headEnd/>
              <a:tailEnd/>
            </a:ln>
          </p:spPr>
          <p:txBody>
            <a:bodyPr wrap="none">
              <a:spAutoFit/>
            </a:bodyPr>
            <a:lstStyle/>
            <a:p>
              <a:r>
                <a:rPr lang="ja-JP" sz="1200" b="1">
                  <a:solidFill>
                    <a:schemeClr val="bg1"/>
                  </a:solidFill>
                  <a:latin typeface="Lucida Sans Unicode" pitchFamily="34" charset="0"/>
                </a:rPr>
                <a:t>周囲の状況に</a:t>
              </a:r>
              <a:endParaRPr lang="ja-JP" altLang="en-US" sz="1200" b="1">
                <a:solidFill>
                  <a:schemeClr val="bg1"/>
                </a:solidFill>
                <a:latin typeface="Lucida Sans Unicode" pitchFamily="34" charset="0"/>
              </a:endParaRPr>
            </a:p>
            <a:p>
              <a:r>
                <a:rPr lang="ja-JP" sz="1200" b="1">
                  <a:solidFill>
                    <a:schemeClr val="bg1"/>
                  </a:solidFill>
                  <a:latin typeface="Lucida Sans Unicode" pitchFamily="34" charset="0"/>
                </a:rPr>
                <a:t>合わせた</a:t>
              </a:r>
              <a:r>
                <a:rPr lang="ja-JP" sz="1200" b="1">
                  <a:solidFill>
                    <a:schemeClr val="bg1"/>
                  </a:solidFill>
                  <a:latin typeface="Lucida Grande"/>
                </a:rPr>
                <a:t>行動</a:t>
              </a:r>
              <a:endParaRPr lang="ja-JP" sz="1400"/>
            </a:p>
          </p:txBody>
        </p:sp>
      </p:grpSp>
      <p:grpSp>
        <p:nvGrpSpPr>
          <p:cNvPr id="186" name="グループ化 18"/>
          <p:cNvGrpSpPr>
            <a:grpSpLocks/>
          </p:cNvGrpSpPr>
          <p:nvPr/>
        </p:nvGrpSpPr>
        <p:grpSpPr bwMode="auto">
          <a:xfrm>
            <a:off x="107504" y="1347639"/>
            <a:ext cx="8050212" cy="2513409"/>
            <a:chOff x="477838" y="2424113"/>
            <a:chExt cx="11715750" cy="4438990"/>
          </a:xfrm>
        </p:grpSpPr>
        <p:sp>
          <p:nvSpPr>
            <p:cNvPr id="187" name="Rectangle 102"/>
            <p:cNvSpPr>
              <a:spLocks/>
            </p:cNvSpPr>
            <p:nvPr/>
          </p:nvSpPr>
          <p:spPr bwMode="auto">
            <a:xfrm>
              <a:off x="477838" y="5627915"/>
              <a:ext cx="6965729" cy="1235188"/>
            </a:xfrm>
            <a:prstGeom prst="rect">
              <a:avLst/>
            </a:prstGeom>
            <a:noFill/>
            <a:ln w="12700">
              <a:noFill/>
              <a:miter lim="800000"/>
              <a:headEnd/>
              <a:tailEnd/>
            </a:ln>
          </p:spPr>
          <p:txBody>
            <a:bodyPr lIns="0" tIns="0" rIns="0" bIns="0" anchor="ctr"/>
            <a:lstStyle/>
            <a:p>
              <a:pPr algn="ctr"/>
              <a:r>
                <a:rPr lang="ja-JP" dirty="0">
                  <a:solidFill>
                    <a:srgbClr val="D90B00"/>
                  </a:solidFill>
                  <a:latin typeface="HGP創英角ｺﾞｼｯｸUB" pitchFamily="50" charset="-128"/>
                  <a:ea typeface="HGP創英角ｺﾞｼｯｸUB" pitchFamily="50" charset="-128"/>
                </a:rPr>
                <a:t>社会はこれらが複雑に絡み合って</a:t>
              </a:r>
              <a:r>
                <a:rPr lang="ja-JP" altLang="en-US" dirty="0">
                  <a:solidFill>
                    <a:srgbClr val="D90B00"/>
                  </a:solidFill>
                  <a:latin typeface="HGP創英角ｺﾞｼｯｸUB" pitchFamily="50" charset="-128"/>
                  <a:ea typeface="HGP創英角ｺﾞｼｯｸUB" pitchFamily="50" charset="-128"/>
                </a:rPr>
                <a:t>構成</a:t>
              </a:r>
              <a:r>
                <a:rPr lang="ja-JP" altLang="en-US" dirty="0" smtClean="0">
                  <a:solidFill>
                    <a:srgbClr val="D90B00"/>
                  </a:solidFill>
                  <a:latin typeface="HGP創英角ｺﾞｼｯｸUB" pitchFamily="50" charset="-128"/>
                  <a:ea typeface="HGP創英角ｺﾞｼｯｸUB" pitchFamily="50" charset="-128"/>
                </a:rPr>
                <a:t>される</a:t>
              </a:r>
              <a:endParaRPr lang="en-US" altLang="ja-JP" dirty="0" smtClean="0">
                <a:solidFill>
                  <a:srgbClr val="D90B00"/>
                </a:solidFill>
                <a:latin typeface="HGP創英角ｺﾞｼｯｸUB" pitchFamily="50" charset="-128"/>
                <a:ea typeface="HGP創英角ｺﾞｼｯｸUB" pitchFamily="50" charset="-128"/>
              </a:endParaRPr>
            </a:p>
          </p:txBody>
        </p:sp>
        <p:sp>
          <p:nvSpPr>
            <p:cNvPr id="188" name="Rectangle 107"/>
            <p:cNvSpPr>
              <a:spLocks/>
            </p:cNvSpPr>
            <p:nvPr/>
          </p:nvSpPr>
          <p:spPr bwMode="auto">
            <a:xfrm>
              <a:off x="477838" y="2424113"/>
              <a:ext cx="11715750" cy="652286"/>
            </a:xfrm>
            <a:prstGeom prst="rect">
              <a:avLst/>
            </a:prstGeom>
            <a:noFill/>
            <a:ln w="12700">
              <a:noFill/>
              <a:miter lim="800000"/>
              <a:headEnd/>
              <a:tailEnd/>
            </a:ln>
          </p:spPr>
          <p:txBody>
            <a:bodyPr lIns="0" tIns="0" rIns="0" bIns="0">
              <a:spAutoFit/>
            </a:bodyPr>
            <a:lstStyle/>
            <a:p>
              <a:r>
                <a:rPr lang="ja-JP" altLang="en-US" sz="2400" dirty="0" smtClean="0">
                  <a:solidFill>
                    <a:srgbClr val="343434"/>
                  </a:solidFill>
                  <a:latin typeface="HGP創英角ｺﾞｼｯｸUB" pitchFamily="50" charset="-128"/>
                  <a:ea typeface="HGP創英角ｺﾞｼｯｸUB" pitchFamily="50" charset="-128"/>
                </a:rPr>
                <a:t>個々の「エージェント」の振る舞いを定義</a:t>
              </a:r>
              <a:endParaRPr lang="ja-JP" altLang="ja-JP" sz="800" dirty="0"/>
            </a:p>
          </p:txBody>
        </p:sp>
        <p:sp>
          <p:nvSpPr>
            <p:cNvPr id="189" name="Rectangle 109"/>
            <p:cNvSpPr>
              <a:spLocks/>
            </p:cNvSpPr>
            <p:nvPr/>
          </p:nvSpPr>
          <p:spPr bwMode="auto">
            <a:xfrm>
              <a:off x="728131" y="3164295"/>
              <a:ext cx="8947183" cy="1522419"/>
            </a:xfrm>
            <a:prstGeom prst="rect">
              <a:avLst/>
            </a:prstGeom>
            <a:noFill/>
            <a:ln w="12700">
              <a:noFill/>
              <a:miter lim="800000"/>
              <a:headEnd/>
              <a:tailEnd/>
            </a:ln>
          </p:spPr>
          <p:txBody>
            <a:bodyPr wrap="square" lIns="0" tIns="0" rIns="125249" bIns="0">
              <a:spAutoFit/>
            </a:bodyPr>
            <a:lstStyle/>
            <a:p>
              <a:pPr>
                <a:defRPr/>
              </a:pPr>
              <a:r>
                <a:rPr lang="en-US" altLang="ja-JP" sz="1400" b="1" dirty="0">
                  <a:latin typeface="AR P丸ゴシック体M" charset="-128"/>
                  <a:ea typeface="AR P丸ゴシック体M" charset="-128"/>
                </a:rPr>
                <a:t>【</a:t>
              </a:r>
              <a:r>
                <a:rPr lang="ja-JP" sz="1400" b="1" dirty="0">
                  <a:latin typeface="AR P丸ゴシック体M" charset="-128"/>
                  <a:ea typeface="AR P丸ゴシック体M" charset="-128"/>
                </a:rPr>
                <a:t>情報の局所性</a:t>
              </a:r>
              <a:r>
                <a:rPr lang="en-US" altLang="ja-JP" sz="1400" b="1" dirty="0">
                  <a:latin typeface="AR P丸ゴシック体M" charset="-128"/>
                  <a:ea typeface="AR P丸ゴシック体M" charset="-128"/>
                </a:rPr>
                <a:t>】 </a:t>
              </a:r>
              <a:r>
                <a:rPr lang="ja-JP" sz="1400" dirty="0">
                  <a:latin typeface="AR P丸ゴシック体M" charset="-128"/>
                  <a:ea typeface="AR P丸ゴシック体M" charset="-128"/>
                </a:rPr>
                <a:t>人は認知可能な周囲の状況に合わせて行動</a:t>
              </a:r>
              <a:r>
                <a:rPr lang="ja-JP" altLang="en-US" sz="1400" dirty="0">
                  <a:latin typeface="AR P丸ゴシック体M" charset="-128"/>
                  <a:ea typeface="AR P丸ゴシック体M" charset="-128"/>
                </a:rPr>
                <a:t>する</a:t>
              </a:r>
              <a:endParaRPr lang="ja-JP" sz="2400" dirty="0">
                <a:latin typeface="AR P丸ゴシック体M" charset="-128"/>
                <a:ea typeface="AR P丸ゴシック体M" charset="-128"/>
              </a:endParaRPr>
            </a:p>
            <a:p>
              <a:pPr>
                <a:defRPr/>
              </a:pPr>
              <a:r>
                <a:rPr lang="en-US" altLang="ja-JP" sz="1400" b="1" dirty="0">
                  <a:latin typeface="AR P丸ゴシック体M" charset="-128"/>
                  <a:ea typeface="AR P丸ゴシック体M" charset="-128"/>
                </a:rPr>
                <a:t>【</a:t>
              </a:r>
              <a:r>
                <a:rPr lang="ja-JP" sz="1400" b="1" dirty="0">
                  <a:latin typeface="AR P丸ゴシック体M" charset="-128"/>
                  <a:ea typeface="AR P丸ゴシック体M" charset="-128"/>
                </a:rPr>
                <a:t>限定合理性</a:t>
              </a:r>
              <a:r>
                <a:rPr lang="en-US" altLang="ja-JP" sz="1400" b="1" dirty="0">
                  <a:latin typeface="AR P丸ゴシック体M" charset="-128"/>
                  <a:ea typeface="AR P丸ゴシック体M" charset="-128"/>
                </a:rPr>
                <a:t>】</a:t>
              </a:r>
              <a:r>
                <a:rPr lang="en-US" altLang="ja-JP" sz="1400" dirty="0">
                  <a:latin typeface="AR P丸ゴシック体M" charset="-128"/>
                  <a:ea typeface="AR P丸ゴシック体M" charset="-128"/>
                </a:rPr>
                <a:t> </a:t>
              </a:r>
              <a:r>
                <a:rPr lang="ja-JP" sz="1400" dirty="0">
                  <a:latin typeface="AR P丸ゴシック体M" charset="-128"/>
                  <a:ea typeface="AR P丸ゴシック体M" charset="-128"/>
                </a:rPr>
                <a:t>各個人は限定的な情報をもとに、個人に最適な行動をする</a:t>
              </a:r>
              <a:endParaRPr lang="ja-JP" sz="2400" dirty="0">
                <a:latin typeface="AR P丸ゴシック体M" charset="-128"/>
                <a:ea typeface="AR P丸ゴシック体M" charset="-128"/>
              </a:endParaRPr>
            </a:p>
            <a:p>
              <a:pPr>
                <a:defRPr/>
              </a:pPr>
              <a:r>
                <a:rPr lang="en-US" altLang="ja-JP" sz="1400" b="1" dirty="0">
                  <a:latin typeface="AR P丸ゴシック体M" charset="-128"/>
                  <a:ea typeface="AR P丸ゴシック体M" charset="-128"/>
                </a:rPr>
                <a:t>【</a:t>
              </a:r>
              <a:r>
                <a:rPr lang="ja-JP" sz="1400" b="1" dirty="0">
                  <a:latin typeface="AR P丸ゴシック体M" charset="-128"/>
                  <a:ea typeface="AR P丸ゴシック体M" charset="-128"/>
                </a:rPr>
                <a:t>個々の相互作用</a:t>
              </a:r>
              <a:r>
                <a:rPr lang="en-US" altLang="ja-JP" sz="1400" b="1" dirty="0">
                  <a:latin typeface="AR P丸ゴシック体M" charset="-128"/>
                  <a:ea typeface="AR P丸ゴシック体M" charset="-128"/>
                </a:rPr>
                <a:t>】 </a:t>
              </a:r>
              <a:r>
                <a:rPr lang="ja-JP" sz="1400" dirty="0">
                  <a:latin typeface="AR P丸ゴシック体M" charset="-128"/>
                  <a:ea typeface="AR P丸ゴシック体M" charset="-128"/>
                </a:rPr>
                <a:t>個々の行動が互いに影響を与えている</a:t>
              </a:r>
            </a:p>
            <a:p>
              <a:pPr>
                <a:defRPr/>
              </a:pPr>
              <a:r>
                <a:rPr lang="en-US" altLang="ja-JP" sz="1400" b="1" dirty="0">
                  <a:latin typeface="AR P丸ゴシック体M" charset="-128"/>
                  <a:ea typeface="AR P丸ゴシック体M" charset="-128"/>
                </a:rPr>
                <a:t>【</a:t>
              </a:r>
              <a:r>
                <a:rPr lang="ja-JP" sz="1400" b="1" dirty="0">
                  <a:latin typeface="AR P丸ゴシック体M" charset="-128"/>
                  <a:ea typeface="AR P丸ゴシック体M" charset="-128"/>
                </a:rPr>
                <a:t>多様性</a:t>
              </a:r>
              <a:r>
                <a:rPr lang="en-US" altLang="ja-JP" sz="1400" b="1" dirty="0">
                  <a:latin typeface="AR P丸ゴシック体M" charset="-128"/>
                  <a:ea typeface="AR P丸ゴシック体M" charset="-128"/>
                </a:rPr>
                <a:t>】 </a:t>
              </a:r>
              <a:r>
                <a:rPr lang="ja-JP" sz="1400" dirty="0">
                  <a:latin typeface="AR P丸ゴシック体M" charset="-128"/>
                  <a:ea typeface="AR P丸ゴシック体M" charset="-128"/>
                </a:rPr>
                <a:t>人によって価値観や行動規範が異なる</a:t>
              </a:r>
              <a:endParaRPr lang="ja-JP" sz="1050" dirty="0"/>
            </a:p>
          </p:txBody>
        </p:sp>
        <p:sp>
          <p:nvSpPr>
            <p:cNvPr id="190" name="二等辺三角形 209"/>
            <p:cNvSpPr>
              <a:spLocks noChangeArrowheads="1"/>
            </p:cNvSpPr>
            <p:nvPr/>
          </p:nvSpPr>
          <p:spPr bwMode="auto">
            <a:xfrm flipV="1">
              <a:off x="2037330" y="4939219"/>
              <a:ext cx="3286124" cy="428626"/>
            </a:xfrm>
            <a:prstGeom prst="triangle">
              <a:avLst>
                <a:gd name="adj" fmla="val 50000"/>
              </a:avLst>
            </a:prstGeom>
            <a:noFill/>
            <a:ln w="28575" algn="ctr">
              <a:solidFill>
                <a:schemeClr val="tx1"/>
              </a:solidFill>
              <a:round/>
              <a:headEnd/>
              <a:tailEnd/>
            </a:ln>
          </p:spPr>
          <p:txBody>
            <a:bodyPr/>
            <a:lstStyle/>
            <a:p>
              <a:endParaRPr lang="ja-JP" altLang="ja-JP" sz="1200"/>
            </a:p>
          </p:txBody>
        </p:sp>
      </p:grpSp>
      <p:pic>
        <p:nvPicPr>
          <p:cNvPr id="191" name="Picture 2"/>
          <p:cNvPicPr>
            <a:picLocks noChangeArrowheads="1"/>
          </p:cNvPicPr>
          <p:nvPr/>
        </p:nvPicPr>
        <p:blipFill>
          <a:blip r:embed="rId3" cstate="print"/>
          <a:srcRect/>
          <a:stretch>
            <a:fillRect/>
          </a:stretch>
        </p:blipFill>
        <p:spPr bwMode="auto">
          <a:xfrm>
            <a:off x="6088606" y="1999262"/>
            <a:ext cx="1285875" cy="500062"/>
          </a:xfrm>
          <a:prstGeom prst="rect">
            <a:avLst/>
          </a:prstGeom>
          <a:noFill/>
          <a:ln w="12700">
            <a:noFill/>
            <a:miter lim="800000"/>
            <a:headEnd/>
            <a:tailEnd/>
          </a:ln>
        </p:spPr>
      </p:pic>
      <p:sp>
        <p:nvSpPr>
          <p:cNvPr id="192" name="Rectangle 108"/>
          <p:cNvSpPr>
            <a:spLocks/>
          </p:cNvSpPr>
          <p:nvPr/>
        </p:nvSpPr>
        <p:spPr bwMode="auto">
          <a:xfrm>
            <a:off x="1566427" y="4078233"/>
            <a:ext cx="5364912" cy="430887"/>
          </a:xfrm>
          <a:prstGeom prst="rect">
            <a:avLst/>
          </a:prstGeom>
          <a:noFill/>
          <a:ln w="12700">
            <a:noFill/>
            <a:miter lim="800000"/>
            <a:headEnd/>
            <a:tailEnd/>
          </a:ln>
        </p:spPr>
        <p:txBody>
          <a:bodyPr wrap="square" lIns="0" tIns="0" rIns="0" bIns="0">
            <a:spAutoFit/>
          </a:bodyPr>
          <a:lstStyle/>
          <a:p>
            <a:r>
              <a:rPr lang="ja-JP" altLang="en-US" sz="2800" dirty="0">
                <a:solidFill>
                  <a:srgbClr val="343434"/>
                </a:solidFill>
                <a:latin typeface="HGP創英角ｺﾞｼｯｸUB" pitchFamily="50" charset="-128"/>
                <a:ea typeface="HGP創英角ｺﾞｼｯｸUB" pitchFamily="50" charset="-128"/>
              </a:rPr>
              <a:t>ＭＡＳ</a:t>
            </a:r>
            <a:r>
              <a:rPr lang="en-US" altLang="ja-JP" dirty="0">
                <a:solidFill>
                  <a:srgbClr val="343434"/>
                </a:solidFill>
                <a:latin typeface="HGP創英角ｺﾞｼｯｸUB" pitchFamily="50" charset="-128"/>
                <a:ea typeface="HGP創英角ｺﾞｼｯｸUB" pitchFamily="50" charset="-128"/>
              </a:rPr>
              <a:t>(Multi Agent Simulation)</a:t>
            </a:r>
            <a:r>
              <a:rPr lang="ja-JP" altLang="en-US" sz="2800" dirty="0">
                <a:solidFill>
                  <a:srgbClr val="343434"/>
                </a:solidFill>
                <a:latin typeface="HGP創英角ｺﾞｼｯｸUB" pitchFamily="50" charset="-128"/>
                <a:ea typeface="HGP創英角ｺﾞｼｯｸUB" pitchFamily="50" charset="-128"/>
              </a:rPr>
              <a:t>の</a:t>
            </a:r>
            <a:r>
              <a:rPr lang="ja-JP" sz="2800" dirty="0">
                <a:solidFill>
                  <a:srgbClr val="343434"/>
                </a:solidFill>
                <a:latin typeface="HGP創英角ｺﾞｼｯｸUB" pitchFamily="50" charset="-128"/>
                <a:ea typeface="HGP創英角ｺﾞｼｯｸUB" pitchFamily="50" charset="-128"/>
              </a:rPr>
              <a:t>アプローチ</a:t>
            </a:r>
            <a:endParaRPr lang="ja-JP" sz="900" dirty="0"/>
          </a:p>
        </p:txBody>
      </p:sp>
      <p:sp>
        <p:nvSpPr>
          <p:cNvPr id="193" name="正方形/長方形 199"/>
          <p:cNvSpPr/>
          <p:nvPr/>
        </p:nvSpPr>
        <p:spPr bwMode="auto">
          <a:xfrm>
            <a:off x="2646547" y="5666783"/>
            <a:ext cx="4649631" cy="498521"/>
          </a:xfrm>
          <a:prstGeom prst="rect">
            <a:avLst/>
          </a:prstGeom>
          <a:solidFill>
            <a:schemeClr val="accent1">
              <a:lumMod val="20000"/>
              <a:lumOff val="80000"/>
            </a:schemeClr>
          </a:solidFill>
          <a:ln>
            <a:solidFill>
              <a:schemeClr val="tx1">
                <a:lumMod val="75000"/>
                <a:lumOff val="25000"/>
              </a:schemeClr>
            </a:solidFill>
          </a:ln>
          <a:effectLst>
            <a:outerShdw blurRad="50800" dist="38100" dir="2700000" algn="tl" rotWithShape="0">
              <a:prstClr val="black">
                <a:alpha val="40000"/>
              </a:prstClr>
            </a:outerShdw>
          </a:effectLst>
        </p:spPr>
        <p:txBody>
          <a:bodyPr>
            <a:spAutoFit/>
          </a:bodyPr>
          <a:lstStyle/>
          <a:p>
            <a:pPr>
              <a:defRPr/>
            </a:pPr>
            <a:r>
              <a:rPr lang="ja-JP" sz="1400" b="1" dirty="0">
                <a:solidFill>
                  <a:srgbClr val="262626"/>
                </a:solidFill>
                <a:latin typeface="AR P丸ゴシック体M" charset="-128"/>
                <a:ea typeface="AR P丸ゴシック体M" charset="-128"/>
              </a:rPr>
              <a:t>個々の</a:t>
            </a:r>
            <a:r>
              <a:rPr lang="ja-JP" altLang="en-US" sz="1400" b="1" dirty="0">
                <a:solidFill>
                  <a:srgbClr val="262626"/>
                </a:solidFill>
                <a:latin typeface="AR P丸ゴシック体M" charset="-128"/>
                <a:ea typeface="AR P丸ゴシック体M" charset="-128"/>
              </a:rPr>
              <a:t>エージェント</a:t>
            </a:r>
            <a:r>
              <a:rPr lang="ja-JP" sz="1400" b="1" dirty="0">
                <a:solidFill>
                  <a:srgbClr val="262626"/>
                </a:solidFill>
                <a:latin typeface="AR P丸ゴシック体M" charset="-128"/>
                <a:ea typeface="AR P丸ゴシック体M" charset="-128"/>
              </a:rPr>
              <a:t>相互作用による社会現象を再現し、ある原因に対する影響を評価</a:t>
            </a:r>
            <a:endParaRPr lang="ja-JP" sz="1000" dirty="0"/>
          </a:p>
        </p:txBody>
      </p:sp>
      <p:sp>
        <p:nvSpPr>
          <p:cNvPr id="194" name="正方形/長方形 201"/>
          <p:cNvSpPr/>
          <p:nvPr/>
        </p:nvSpPr>
        <p:spPr bwMode="auto">
          <a:xfrm>
            <a:off x="2686335" y="4521321"/>
            <a:ext cx="4571666" cy="408994"/>
          </a:xfrm>
          <a:prstGeom prst="rect">
            <a:avLst/>
          </a:prstGeom>
          <a:solidFill>
            <a:schemeClr val="accent1">
              <a:lumMod val="20000"/>
              <a:lumOff val="80000"/>
            </a:schemeClr>
          </a:solidFill>
          <a:ln w="12700" cap="flat" cmpd="sng" algn="ctr">
            <a:solidFill>
              <a:schemeClr val="tx1">
                <a:lumMod val="75000"/>
                <a:lumOff val="2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lgn="ctr">
              <a:defRPr/>
            </a:pPr>
            <a:r>
              <a:rPr lang="ja-JP" sz="1600" b="1" dirty="0">
                <a:solidFill>
                  <a:srgbClr val="262626"/>
                </a:solidFill>
                <a:latin typeface="AR P丸ゴシック体M" charset="-128"/>
                <a:ea typeface="AR P丸ゴシック体M" charset="-128"/>
              </a:rPr>
              <a:t>コンピュータのなかに人工社会を構築</a:t>
            </a:r>
            <a:endParaRPr lang="en-US" altLang="ja-JP" sz="1600" b="1" dirty="0">
              <a:solidFill>
                <a:srgbClr val="262626"/>
              </a:solidFill>
              <a:latin typeface="AR P丸ゴシック体M" charset="-128"/>
              <a:ea typeface="AR P丸ゴシック体M" charset="-128"/>
            </a:endParaRPr>
          </a:p>
        </p:txBody>
      </p:sp>
      <p:sp>
        <p:nvSpPr>
          <p:cNvPr id="195" name="二等辺三角形 202"/>
          <p:cNvSpPr/>
          <p:nvPr/>
        </p:nvSpPr>
        <p:spPr bwMode="auto">
          <a:xfrm flipV="1">
            <a:off x="3867429" y="5061511"/>
            <a:ext cx="2000190" cy="380723"/>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a:defRPr/>
            </a:pPr>
            <a:endParaRPr lang="ja-JP" altLang="ja-JP" sz="1000">
              <a:solidFill>
                <a:schemeClr val="tx1"/>
              </a:solidFill>
            </a:endParaRPr>
          </a:p>
        </p:txBody>
      </p:sp>
      <p:sp>
        <p:nvSpPr>
          <p:cNvPr id="196" name="正方形/長方形 204"/>
          <p:cNvSpPr>
            <a:spLocks noChangeArrowheads="1"/>
          </p:cNvSpPr>
          <p:nvPr/>
        </p:nvSpPr>
        <p:spPr bwMode="auto">
          <a:xfrm>
            <a:off x="5419213" y="5310300"/>
            <a:ext cx="2681179" cy="263867"/>
          </a:xfrm>
          <a:prstGeom prst="rect">
            <a:avLst/>
          </a:prstGeom>
          <a:noFill/>
          <a:ln w="9525">
            <a:noFill/>
            <a:miter lim="800000"/>
            <a:headEnd/>
            <a:tailEnd/>
          </a:ln>
        </p:spPr>
        <p:txBody>
          <a:bodyPr wrap="none">
            <a:spAutoFit/>
          </a:bodyPr>
          <a:lstStyle/>
          <a:p>
            <a:pPr>
              <a:defRPr/>
            </a:pPr>
            <a:r>
              <a:rPr lang="ja-JP" sz="1200" b="1" dirty="0">
                <a:solidFill>
                  <a:srgbClr val="1A1A1A"/>
                </a:solidFill>
                <a:latin typeface="AR P丸ゴシック体M" charset="-128"/>
                <a:ea typeface="AR P丸ゴシック体M" charset="-128"/>
              </a:rPr>
              <a:t>人工社会</a:t>
            </a:r>
            <a:r>
              <a:rPr lang="ja-JP" altLang="en-US" sz="1200" b="1" dirty="0">
                <a:solidFill>
                  <a:srgbClr val="1A1A1A"/>
                </a:solidFill>
                <a:latin typeface="AR P丸ゴシック体M" charset="-128"/>
                <a:ea typeface="AR P丸ゴシック体M" charset="-128"/>
              </a:rPr>
              <a:t>全体</a:t>
            </a:r>
            <a:r>
              <a:rPr lang="ja-JP" sz="1200" b="1" dirty="0">
                <a:solidFill>
                  <a:srgbClr val="1A1A1A"/>
                </a:solidFill>
                <a:latin typeface="AR P丸ゴシック体M" charset="-128"/>
                <a:ea typeface="AR P丸ゴシック体M" charset="-128"/>
              </a:rPr>
              <a:t>の振る舞いを観察・評価</a:t>
            </a:r>
            <a:endParaRPr lang="ja-JP" sz="1050" b="1" dirty="0"/>
          </a:p>
        </p:txBody>
      </p:sp>
      <p:sp>
        <p:nvSpPr>
          <p:cNvPr id="197" name="Rectangle 105"/>
          <p:cNvSpPr>
            <a:spLocks/>
          </p:cNvSpPr>
          <p:nvPr/>
        </p:nvSpPr>
        <p:spPr bwMode="auto">
          <a:xfrm>
            <a:off x="5890063" y="1222756"/>
            <a:ext cx="1714500" cy="808038"/>
          </a:xfrm>
          <a:prstGeom prst="rect">
            <a:avLst/>
          </a:prstGeom>
          <a:solidFill>
            <a:schemeClr val="bg1"/>
          </a:solidFill>
          <a:ln w="12700">
            <a:solidFill>
              <a:schemeClr val="tx1">
                <a:lumMod val="50000"/>
                <a:lumOff val="50000"/>
              </a:schemeClr>
            </a:solidFill>
            <a:miter lim="800000"/>
            <a:headEnd/>
            <a:tailEnd/>
          </a:ln>
        </p:spPr>
        <p:txBody>
          <a:bodyPr lIns="0" tIns="0" rIns="0" bIns="0" anchor="ctr"/>
          <a:lstStyle/>
          <a:p>
            <a:pPr algn="ctr">
              <a:defRPr/>
            </a:pPr>
            <a:r>
              <a:rPr lang="ja-JP" sz="1200" dirty="0">
                <a:latin typeface="AR P丸ゴシック体M" charset="-128"/>
                <a:ea typeface="AR P丸ゴシック体M" charset="-128"/>
              </a:rPr>
              <a:t>交通渋滞</a:t>
            </a:r>
          </a:p>
          <a:p>
            <a:pPr algn="ctr">
              <a:defRPr/>
            </a:pPr>
            <a:r>
              <a:rPr lang="ja-JP" sz="1200" dirty="0">
                <a:latin typeface="AR P丸ゴシック体M" charset="-128"/>
                <a:ea typeface="AR P丸ゴシック体M" charset="-128"/>
              </a:rPr>
              <a:t>流行・クチコミ</a:t>
            </a:r>
          </a:p>
          <a:p>
            <a:pPr algn="ctr">
              <a:defRPr/>
            </a:pPr>
            <a:r>
              <a:rPr lang="ja-JP" sz="1200" dirty="0">
                <a:latin typeface="AR P丸ゴシック体M" charset="-128"/>
                <a:ea typeface="AR P丸ゴシック体M" charset="-128"/>
              </a:rPr>
              <a:t>混雑によるパニック</a:t>
            </a:r>
          </a:p>
          <a:p>
            <a:pPr algn="ctr">
              <a:defRPr/>
            </a:pPr>
            <a:r>
              <a:rPr lang="ja-JP" altLang="en-US" sz="1200" dirty="0">
                <a:latin typeface="AR P丸ゴシック体M" charset="-128"/>
                <a:ea typeface="AR P丸ゴシック体M" charset="-128"/>
              </a:rPr>
              <a:t>株価　</a:t>
            </a:r>
            <a:r>
              <a:rPr lang="en-US" altLang="ja-JP" sz="1200" dirty="0">
                <a:latin typeface="AR P丸ゴシック体M" charset="-128"/>
                <a:ea typeface="AR P丸ゴシック体M" charset="-128"/>
              </a:rPr>
              <a:t>etc..</a:t>
            </a:r>
            <a:endParaRPr lang="ja-JP" altLang="ja-JP" sz="1000" dirty="0"/>
          </a:p>
        </p:txBody>
      </p:sp>
    </p:spTree>
    <p:extLst>
      <p:ext uri="{BB962C8B-B14F-4D97-AF65-F5344CB8AC3E}">
        <p14:creationId xmlns:p14="http://schemas.microsoft.com/office/powerpoint/2010/main" val="23246634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50</a:t>
            </a:fld>
            <a:endParaRPr kumimoji="1" lang="ja-JP" alt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949504"/>
            <a:ext cx="4503787" cy="5546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正方形/長方形 4"/>
          <p:cNvSpPr/>
          <p:nvPr/>
        </p:nvSpPr>
        <p:spPr bwMode="auto">
          <a:xfrm>
            <a:off x="2123727" y="908720"/>
            <a:ext cx="4503787" cy="5587682"/>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1834546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if</a:t>
            </a:r>
            <a:r>
              <a:rPr lang="ja-JP" altLang="en-US" dirty="0"/>
              <a:t>文</a:t>
            </a:r>
            <a:r>
              <a:rPr lang="en-US" altLang="ja-JP" dirty="0"/>
              <a:t>else</a:t>
            </a:r>
            <a:r>
              <a:rPr lang="ja-JP" altLang="en-US" dirty="0" smtClean="0"/>
              <a:t>文</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51</a:t>
            </a:fld>
            <a:endParaRPr kumimoji="1" lang="ja-JP" altLang="en-US" dirty="0"/>
          </a:p>
        </p:txBody>
      </p:sp>
      <p:sp>
        <p:nvSpPr>
          <p:cNvPr id="4" name="コンテンツ プレースホルダー 2"/>
          <p:cNvSpPr txBox="1">
            <a:spLocks/>
          </p:cNvSpPr>
          <p:nvPr/>
        </p:nvSpPr>
        <p:spPr>
          <a:xfrm>
            <a:off x="457200" y="1600201"/>
            <a:ext cx="8229600" cy="1612776"/>
          </a:xfrm>
          <a:prstGeom prst="rect">
            <a:avLst/>
          </a:prstGeom>
        </p:spPr>
        <p:txBody>
          <a:bodyPr/>
          <a:lstStyle>
            <a:lvl1pPr marL="271463" indent="-271463" algn="l" rtl="0" eaLnBrk="1" fontAlgn="base" hangingPunct="1">
              <a:spcBef>
                <a:spcPct val="20000"/>
              </a:spcBef>
              <a:spcAft>
                <a:spcPct val="0"/>
              </a:spcAft>
              <a:buClr>
                <a:srgbClr val="111987"/>
              </a:buClr>
              <a:buFont typeface="Wingdings" pitchFamily="2" charset="2"/>
              <a:buChar char="n"/>
              <a:defRPr kumimoji="1">
                <a:solidFill>
                  <a:schemeClr val="tx1"/>
                </a:solidFill>
                <a:latin typeface="Times New Roman" pitchFamily="18" charset="0"/>
                <a:ea typeface="+mn-ea"/>
                <a:cs typeface="Times New Roman" pitchFamily="18" charset="0"/>
              </a:defRPr>
            </a:lvl1pPr>
            <a:lvl2pPr marL="714375" indent="-263525" algn="l" rtl="0" eaLnBrk="1" fontAlgn="base" hangingPunct="1">
              <a:spcBef>
                <a:spcPct val="20000"/>
              </a:spcBef>
              <a:spcAft>
                <a:spcPct val="0"/>
              </a:spcAft>
              <a:buClr>
                <a:srgbClr val="111987"/>
              </a:buClr>
              <a:buFont typeface="Wingdings" pitchFamily="2" charset="2"/>
              <a:buChar char="p"/>
              <a:defRPr kumimoji="1" sz="1600">
                <a:solidFill>
                  <a:schemeClr val="tx1"/>
                </a:solidFill>
                <a:latin typeface="Times New Roman" pitchFamily="18" charset="0"/>
                <a:ea typeface="+mn-ea"/>
                <a:cs typeface="Times New Roman" pitchFamily="18" charset="0"/>
              </a:defRPr>
            </a:lvl2pPr>
            <a:lvl3pPr marL="1122363" indent="-228600" algn="l" rtl="0" eaLnBrk="1" fontAlgn="base" hangingPunct="1">
              <a:spcBef>
                <a:spcPct val="20000"/>
              </a:spcBef>
              <a:spcAft>
                <a:spcPct val="0"/>
              </a:spcAft>
              <a:buClr>
                <a:srgbClr val="FF6600"/>
              </a:buClr>
              <a:buFont typeface="Wingdings 3" pitchFamily="18" charset="2"/>
              <a:buChar char="Æ"/>
              <a:defRPr kumimoji="1" sz="1400">
                <a:solidFill>
                  <a:schemeClr val="tx1"/>
                </a:solidFill>
                <a:latin typeface="Times New Roman" pitchFamily="18" charset="0"/>
                <a:ea typeface="+mn-ea"/>
                <a:cs typeface="Times New Roman" pitchFamily="18" charset="0"/>
              </a:defRPr>
            </a:lvl3pPr>
            <a:lvl4pPr marL="1530350" indent="-228600" algn="l" rtl="0" eaLnBrk="1" fontAlgn="base" hangingPunct="1">
              <a:spcBef>
                <a:spcPct val="20000"/>
              </a:spcBef>
              <a:spcAft>
                <a:spcPct val="0"/>
              </a:spcAft>
              <a:buClr>
                <a:srgbClr val="FF6600"/>
              </a:buClr>
              <a:buFont typeface="Wingdings 2" pitchFamily="18" charset="2"/>
              <a:buChar char="R"/>
              <a:defRPr kumimoji="1" sz="1200">
                <a:solidFill>
                  <a:schemeClr val="tx1"/>
                </a:solidFill>
                <a:latin typeface="Times New Roman" pitchFamily="18" charset="0"/>
                <a:ea typeface="+mn-ea"/>
                <a:cs typeface="Times New Roman" pitchFamily="18" charset="0"/>
              </a:defRPr>
            </a:lvl4pPr>
            <a:lvl5pPr marL="1885950" indent="-176213" algn="l" rtl="0" eaLnBrk="1" fontAlgn="base" hangingPunct="1">
              <a:spcBef>
                <a:spcPct val="20000"/>
              </a:spcBef>
              <a:spcAft>
                <a:spcPct val="0"/>
              </a:spcAft>
              <a:buClr>
                <a:srgbClr val="FF6600"/>
              </a:buClr>
              <a:buFont typeface="Wingdings" pitchFamily="2" charset="2"/>
              <a:buChar char="ü"/>
              <a:defRPr kumimoji="1" sz="1200">
                <a:solidFill>
                  <a:schemeClr val="tx1"/>
                </a:solidFill>
                <a:latin typeface="Times New Roman" pitchFamily="18" charset="0"/>
                <a:ea typeface="+mn-ea"/>
                <a:cs typeface="Times New Roman" pitchFamily="18" charset="0"/>
              </a:defRPr>
            </a:lvl5pPr>
            <a:lvl6pPr marL="23431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6pPr>
            <a:lvl7pPr marL="28003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7pPr>
            <a:lvl8pPr marL="32575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8pPr>
            <a:lvl9pPr marL="37147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9pPr>
          </a:lstStyle>
          <a:p>
            <a:r>
              <a:rPr lang="en-US" altLang="ja-JP" sz="2800" dirty="0" smtClean="0"/>
              <a:t>if</a:t>
            </a:r>
            <a:r>
              <a:rPr lang="ja-JP" altLang="en-US" sz="2800" dirty="0" smtClean="0"/>
              <a:t>文の条件に当てはまらない場合の条件は「</a:t>
            </a:r>
            <a:r>
              <a:rPr lang="en-US" altLang="ja-JP" sz="2800" dirty="0" smtClean="0"/>
              <a:t>ELSE</a:t>
            </a:r>
            <a:r>
              <a:rPr lang="ja-JP" altLang="en-US" sz="2800" dirty="0" smtClean="0"/>
              <a:t>」内に記述可能</a:t>
            </a:r>
            <a:endParaRPr lang="ja-JP" altLang="en-US" sz="2800" dirty="0"/>
          </a:p>
        </p:txBody>
      </p:sp>
      <p:sp>
        <p:nvSpPr>
          <p:cNvPr id="5" name="テキスト ボックス 4"/>
          <p:cNvSpPr txBox="1"/>
          <p:nvPr/>
        </p:nvSpPr>
        <p:spPr>
          <a:xfrm>
            <a:off x="1403648" y="3789040"/>
            <a:ext cx="6264696" cy="1938992"/>
          </a:xfrm>
          <a:prstGeom prst="rect">
            <a:avLst/>
          </a:prstGeom>
          <a:noFill/>
          <a:ln>
            <a:solidFill>
              <a:schemeClr val="tx1">
                <a:lumMod val="75000"/>
                <a:lumOff val="25000"/>
              </a:schemeClr>
            </a:solidFill>
          </a:ln>
        </p:spPr>
        <p:txBody>
          <a:bodyPr wrap="square" rtlCol="0">
            <a:spAutoFit/>
          </a:bodyPr>
          <a:lstStyle/>
          <a:p>
            <a:r>
              <a:rPr kumimoji="1" lang="en-US" altLang="ja-JP" sz="2400" b="1" dirty="0" smtClean="0">
                <a:solidFill>
                  <a:srgbClr val="C00000"/>
                </a:solidFill>
              </a:rPr>
              <a:t>if</a:t>
            </a:r>
            <a:r>
              <a:rPr kumimoji="1" lang="en-US" altLang="ja-JP" sz="2400" dirty="0" smtClean="0"/>
              <a:t> (</a:t>
            </a:r>
            <a:r>
              <a:rPr kumimoji="1" lang="ja-JP" altLang="en-US" sz="2400" dirty="0" smtClean="0"/>
              <a:t>条件文</a:t>
            </a:r>
            <a:r>
              <a:rPr kumimoji="1" lang="en-US" altLang="ja-JP" sz="2400" dirty="0" smtClean="0"/>
              <a:t>) </a:t>
            </a:r>
            <a:r>
              <a:rPr kumimoji="1" lang="en-US" altLang="ja-JP" sz="2400" b="1" dirty="0" smtClean="0">
                <a:solidFill>
                  <a:srgbClr val="C00000"/>
                </a:solidFill>
              </a:rPr>
              <a:t>Then</a:t>
            </a:r>
          </a:p>
          <a:p>
            <a:r>
              <a:rPr lang="ja-JP" altLang="en-US" sz="2400" dirty="0" smtClean="0"/>
              <a:t>　　～条件に</a:t>
            </a:r>
            <a:r>
              <a:rPr lang="ja-JP" altLang="en-US" sz="2400" u="sng" dirty="0" smtClean="0"/>
              <a:t>当てはまる場合</a:t>
            </a:r>
            <a:r>
              <a:rPr lang="ja-JP" altLang="en-US" sz="2400" dirty="0" smtClean="0"/>
              <a:t>の処理～</a:t>
            </a:r>
            <a:endParaRPr lang="en-US" altLang="ja-JP" sz="2400" dirty="0" smtClean="0"/>
          </a:p>
          <a:p>
            <a:r>
              <a:rPr lang="en-US" altLang="ja-JP" sz="2400" b="1" dirty="0" smtClean="0">
                <a:solidFill>
                  <a:srgbClr val="FF0000"/>
                </a:solidFill>
              </a:rPr>
              <a:t>Else</a:t>
            </a:r>
            <a:endParaRPr lang="en-US" altLang="ja-JP" sz="2400" b="1" dirty="0">
              <a:solidFill>
                <a:srgbClr val="FF0000"/>
              </a:solidFill>
            </a:endParaRPr>
          </a:p>
          <a:p>
            <a:r>
              <a:rPr lang="ja-JP" altLang="en-US" sz="2400" dirty="0"/>
              <a:t>　　</a:t>
            </a:r>
            <a:r>
              <a:rPr lang="ja-JP" altLang="en-US" sz="2400" dirty="0" smtClean="0"/>
              <a:t>～条件に</a:t>
            </a:r>
            <a:r>
              <a:rPr lang="ja-JP" altLang="en-US" sz="2400" u="sng" dirty="0" smtClean="0"/>
              <a:t>当てはまらない</a:t>
            </a:r>
            <a:r>
              <a:rPr lang="ja-JP" altLang="en-US" sz="2400" dirty="0" smtClean="0"/>
              <a:t>場合の処理～</a:t>
            </a:r>
            <a:endParaRPr lang="en-US" altLang="ja-JP" sz="2400" dirty="0"/>
          </a:p>
          <a:p>
            <a:r>
              <a:rPr kumimoji="1" lang="en-US" altLang="ja-JP" sz="2400" b="1" dirty="0" smtClean="0">
                <a:solidFill>
                  <a:srgbClr val="C00000"/>
                </a:solidFill>
              </a:rPr>
              <a:t>End if </a:t>
            </a:r>
            <a:endParaRPr kumimoji="1" lang="ja-JP" altLang="en-US" sz="2400" b="1" dirty="0">
              <a:solidFill>
                <a:srgbClr val="C00000"/>
              </a:solidFill>
            </a:endParaRPr>
          </a:p>
        </p:txBody>
      </p:sp>
      <p:sp>
        <p:nvSpPr>
          <p:cNvPr id="6" name="テキスト ボックス 5"/>
          <p:cNvSpPr txBox="1"/>
          <p:nvPr/>
        </p:nvSpPr>
        <p:spPr>
          <a:xfrm>
            <a:off x="1218480" y="3384659"/>
            <a:ext cx="3065487" cy="400110"/>
          </a:xfrm>
          <a:prstGeom prst="rect">
            <a:avLst/>
          </a:prstGeom>
          <a:noFill/>
        </p:spPr>
        <p:txBody>
          <a:bodyPr wrap="square" rtlCol="0">
            <a:spAutoFit/>
          </a:bodyPr>
          <a:lstStyle/>
          <a:p>
            <a:r>
              <a:rPr kumimoji="1" lang="ja-JP" altLang="en-US" sz="2000" dirty="0" smtClean="0"/>
              <a:t>～の場合に実行する処理</a:t>
            </a:r>
            <a:endParaRPr kumimoji="1" lang="ja-JP" altLang="en-US" sz="2000" dirty="0"/>
          </a:p>
        </p:txBody>
      </p:sp>
    </p:spTree>
    <p:extLst>
      <p:ext uri="{BB962C8B-B14F-4D97-AF65-F5344CB8AC3E}">
        <p14:creationId xmlns:p14="http://schemas.microsoft.com/office/powerpoint/2010/main" val="26026070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52</a:t>
            </a:fld>
            <a:endParaRPr kumimoji="1" lang="ja-JP" altLang="en-US" dirty="0"/>
          </a:p>
        </p:txBody>
      </p:sp>
      <p:grpSp>
        <p:nvGrpSpPr>
          <p:cNvPr id="10" name="グループ化 9"/>
          <p:cNvGrpSpPr/>
          <p:nvPr/>
        </p:nvGrpSpPr>
        <p:grpSpPr>
          <a:xfrm>
            <a:off x="4572000" y="1734205"/>
            <a:ext cx="4301633" cy="4237784"/>
            <a:chOff x="5364088" y="2276872"/>
            <a:chExt cx="3581553" cy="3528392"/>
          </a:xfrm>
        </p:grpSpPr>
        <p:pic>
          <p:nvPicPr>
            <p:cNvPr id="5" name="図 4" descr="スクリーンショット 2011-10-31 1.23.441.23 AM AM.png"/>
            <p:cNvPicPr>
              <a:picLocks noChangeAspect="1"/>
            </p:cNvPicPr>
            <p:nvPr/>
          </p:nvPicPr>
          <p:blipFill rotWithShape="1">
            <a:blip r:embed="rId2">
              <a:extLst>
                <a:ext uri="{28A0092B-C50C-407E-A947-70E740481C1C}">
                  <a14:useLocalDpi xmlns:a14="http://schemas.microsoft.com/office/drawing/2010/main" val="0"/>
                </a:ext>
              </a:extLst>
            </a:blip>
            <a:srcRect r="25154"/>
            <a:stretch/>
          </p:blipFill>
          <p:spPr>
            <a:xfrm>
              <a:off x="5364088" y="2276872"/>
              <a:ext cx="3581553" cy="3528392"/>
            </a:xfrm>
            <a:prstGeom prst="rect">
              <a:avLst/>
            </a:prstGeom>
          </p:spPr>
        </p:pic>
        <p:sp>
          <p:nvSpPr>
            <p:cNvPr id="7" name="正方形/長方形 6"/>
            <p:cNvSpPr/>
            <p:nvPr/>
          </p:nvSpPr>
          <p:spPr>
            <a:xfrm>
              <a:off x="5508104" y="3861048"/>
              <a:ext cx="3096344" cy="1728192"/>
            </a:xfrm>
            <a:prstGeom prst="rect">
              <a:avLst/>
            </a:prstGeom>
            <a:noFill/>
            <a:ln w="19050" cmpd="sng">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11" name="グループ化 10"/>
          <p:cNvGrpSpPr/>
          <p:nvPr/>
        </p:nvGrpSpPr>
        <p:grpSpPr>
          <a:xfrm>
            <a:off x="72652" y="1723517"/>
            <a:ext cx="4283323" cy="4248472"/>
            <a:chOff x="251521" y="2348880"/>
            <a:chExt cx="3484738" cy="3456384"/>
          </a:xfrm>
        </p:grpSpPr>
        <p:pic>
          <p:nvPicPr>
            <p:cNvPr id="4" name="図 3" descr="スクリーンショット 2011-10-31 1.19.211.19 AM AM.png"/>
            <p:cNvPicPr>
              <a:picLocks noChangeAspect="1"/>
            </p:cNvPicPr>
            <p:nvPr/>
          </p:nvPicPr>
          <p:blipFill rotWithShape="1">
            <a:blip r:embed="rId3">
              <a:extLst>
                <a:ext uri="{28A0092B-C50C-407E-A947-70E740481C1C}">
                  <a14:useLocalDpi xmlns:a14="http://schemas.microsoft.com/office/drawing/2010/main" val="0"/>
                </a:ext>
              </a:extLst>
            </a:blip>
            <a:srcRect r="23747"/>
            <a:stretch/>
          </p:blipFill>
          <p:spPr>
            <a:xfrm>
              <a:off x="251521" y="2348880"/>
              <a:ext cx="3484738" cy="3456384"/>
            </a:xfrm>
            <a:prstGeom prst="rect">
              <a:avLst/>
            </a:prstGeom>
          </p:spPr>
        </p:pic>
        <p:sp>
          <p:nvSpPr>
            <p:cNvPr id="6" name="正方形/長方形 5"/>
            <p:cNvSpPr/>
            <p:nvPr/>
          </p:nvSpPr>
          <p:spPr>
            <a:xfrm>
              <a:off x="395536" y="3861048"/>
              <a:ext cx="2952328" cy="1728192"/>
            </a:xfrm>
            <a:prstGeom prst="rect">
              <a:avLst/>
            </a:prstGeom>
            <a:noFill/>
            <a:ln w="19050" cmpd="sng">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9" name="直線コネクタ 8"/>
            <p:cNvCxnSpPr/>
            <p:nvPr/>
          </p:nvCxnSpPr>
          <p:spPr>
            <a:xfrm>
              <a:off x="467544" y="5229200"/>
              <a:ext cx="2520280" cy="0"/>
            </a:xfrm>
            <a:prstGeom prst="line">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sp>
        <p:nvSpPr>
          <p:cNvPr id="8" name="右矢印 7"/>
          <p:cNvSpPr/>
          <p:nvPr/>
        </p:nvSpPr>
        <p:spPr>
          <a:xfrm>
            <a:off x="4083855" y="4248298"/>
            <a:ext cx="432048" cy="79208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3" name="図 12" descr="スクリーンショット 2011-10-31 1.23.441.23 AM AM.png"/>
          <p:cNvPicPr>
            <a:picLocks noChangeAspect="1"/>
          </p:cNvPicPr>
          <p:nvPr/>
        </p:nvPicPr>
        <p:blipFill rotWithShape="1">
          <a:blip r:embed="rId2">
            <a:extLst>
              <a:ext uri="{28A0092B-C50C-407E-A947-70E740481C1C}">
                <a14:useLocalDpi xmlns:a14="http://schemas.microsoft.com/office/drawing/2010/main" val="0"/>
              </a:ext>
            </a:extLst>
          </a:blip>
          <a:srcRect l="48084" t="36033" r="25154" b="59172"/>
          <a:stretch/>
        </p:blipFill>
        <p:spPr>
          <a:xfrm>
            <a:off x="7020272" y="3260601"/>
            <a:ext cx="1538112" cy="203200"/>
          </a:xfrm>
          <a:prstGeom prst="rect">
            <a:avLst/>
          </a:prstGeom>
        </p:spPr>
      </p:pic>
      <p:sp>
        <p:nvSpPr>
          <p:cNvPr id="14" name="正方形/長方形 13"/>
          <p:cNvSpPr/>
          <p:nvPr/>
        </p:nvSpPr>
        <p:spPr bwMode="auto">
          <a:xfrm>
            <a:off x="8558384" y="3265806"/>
            <a:ext cx="288032" cy="288032"/>
          </a:xfrm>
          <a:prstGeom prst="rect">
            <a:avLst/>
          </a:prstGeom>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
        <p:nvSpPr>
          <p:cNvPr id="12" name="正方形/長方形 11"/>
          <p:cNvSpPr/>
          <p:nvPr/>
        </p:nvSpPr>
        <p:spPr bwMode="auto">
          <a:xfrm>
            <a:off x="4542121" y="1499742"/>
            <a:ext cx="4248472" cy="4472247"/>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825583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コンソール出力機能</a:t>
            </a:r>
            <a:endParaRPr kumimoji="1" lang="ja-JP" altLang="en-US" dirty="0"/>
          </a:p>
        </p:txBody>
      </p:sp>
      <p:sp>
        <p:nvSpPr>
          <p:cNvPr id="4" name="コンテンツ プレースホルダー 3"/>
          <p:cNvSpPr>
            <a:spLocks noGrp="1"/>
          </p:cNvSpPr>
          <p:nvPr>
            <p:ph idx="1"/>
          </p:nvPr>
        </p:nvSpPr>
        <p:spPr/>
        <p:txBody>
          <a:bodyPr/>
          <a:lstStyle/>
          <a:p>
            <a:r>
              <a:rPr lang="ja-JP" altLang="en-US" sz="2800" dirty="0"/>
              <a:t>コンソール画面に任意の文字列を表示します</a:t>
            </a:r>
            <a:endParaRPr lang="ja-JP" altLang="en-US" dirty="0"/>
          </a:p>
          <a:p>
            <a:pPr lvl="1"/>
            <a:r>
              <a:rPr lang="ja-JP" altLang="en-US" sz="2600" dirty="0"/>
              <a:t>コンソールに文字を表示する関数</a:t>
            </a:r>
            <a:endParaRPr lang="en-US" altLang="ja-JP" sz="2600" dirty="0"/>
          </a:p>
          <a:p>
            <a:pPr lvl="2"/>
            <a:r>
              <a:rPr lang="en-US" altLang="ja-JP" sz="1800" dirty="0"/>
              <a:t>Print</a:t>
            </a:r>
            <a:r>
              <a:rPr lang="ja-JP" altLang="en-US" sz="1800" dirty="0"/>
              <a:t>関数　：引数に与えられた文字列を</a:t>
            </a:r>
            <a:r>
              <a:rPr lang="ja-JP" altLang="en-US" sz="1800" dirty="0">
                <a:solidFill>
                  <a:srgbClr val="FF0000"/>
                </a:solidFill>
              </a:rPr>
              <a:t>改行なし</a:t>
            </a:r>
            <a:r>
              <a:rPr lang="ja-JP" altLang="en-US" sz="1800" dirty="0"/>
              <a:t>で表示</a:t>
            </a:r>
            <a:endParaRPr lang="en-US" altLang="ja-JP" sz="1800" dirty="0"/>
          </a:p>
          <a:p>
            <a:pPr lvl="2"/>
            <a:r>
              <a:rPr lang="en-US" altLang="ja-JP" sz="1800" dirty="0" err="1"/>
              <a:t>PrintLn</a:t>
            </a:r>
            <a:r>
              <a:rPr lang="ja-JP" altLang="en-US" sz="1800" dirty="0"/>
              <a:t>関数　：引数に与えられた文字列を</a:t>
            </a:r>
            <a:r>
              <a:rPr lang="ja-JP" altLang="en-US" sz="1800" dirty="0">
                <a:solidFill>
                  <a:srgbClr val="FF0000"/>
                </a:solidFill>
              </a:rPr>
              <a:t>改行あり</a:t>
            </a:r>
            <a:r>
              <a:rPr lang="ja-JP" altLang="en-US" sz="1800" dirty="0"/>
              <a:t>で表示</a:t>
            </a:r>
          </a:p>
          <a:p>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53</a:t>
            </a:fld>
            <a:endParaRPr kumimoji="1" lang="ja-JP" altLang="en-US" dirty="0"/>
          </a:p>
        </p:txBody>
      </p:sp>
      <p:grpSp>
        <p:nvGrpSpPr>
          <p:cNvPr id="5" name="図形グループ 9"/>
          <p:cNvGrpSpPr/>
          <p:nvPr/>
        </p:nvGrpSpPr>
        <p:grpSpPr>
          <a:xfrm>
            <a:off x="251520" y="2996952"/>
            <a:ext cx="4104456" cy="2664296"/>
            <a:chOff x="251520" y="2924944"/>
            <a:chExt cx="4932040" cy="3251430"/>
          </a:xfrm>
        </p:grpSpPr>
        <p:pic>
          <p:nvPicPr>
            <p:cNvPr id="6" name="図 5" descr="スクリーンショット 2011-10-31 1.35.581.35 AM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2924944"/>
              <a:ext cx="4932040" cy="3251430"/>
            </a:xfrm>
            <a:prstGeom prst="rect">
              <a:avLst/>
            </a:prstGeom>
          </p:spPr>
        </p:pic>
        <p:sp>
          <p:nvSpPr>
            <p:cNvPr id="7" name="正方形/長方形 6"/>
            <p:cNvSpPr/>
            <p:nvPr/>
          </p:nvSpPr>
          <p:spPr>
            <a:xfrm>
              <a:off x="539552" y="5157192"/>
              <a:ext cx="2376264" cy="576064"/>
            </a:xfrm>
            <a:prstGeom prst="rect">
              <a:avLst/>
            </a:prstGeom>
            <a:noFill/>
            <a:ln>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pic>
        <p:nvPicPr>
          <p:cNvPr id="8" name="図 7" descr="スクリーンショット 2011-10-31 1.40.151.40 AM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299" y="2996952"/>
            <a:ext cx="4073165" cy="2664296"/>
          </a:xfrm>
          <a:prstGeom prst="rect">
            <a:avLst/>
          </a:prstGeom>
        </p:spPr>
      </p:pic>
      <p:sp>
        <p:nvSpPr>
          <p:cNvPr id="9" name="正方形/長方形 8"/>
          <p:cNvSpPr/>
          <p:nvPr/>
        </p:nvSpPr>
        <p:spPr>
          <a:xfrm>
            <a:off x="4891324" y="4869160"/>
            <a:ext cx="1977533" cy="472040"/>
          </a:xfrm>
          <a:prstGeom prst="rect">
            <a:avLst/>
          </a:prstGeom>
          <a:noFill/>
          <a:ln>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827584" y="5949280"/>
            <a:ext cx="8136904" cy="307777"/>
          </a:xfrm>
          <a:prstGeom prst="rect">
            <a:avLst/>
          </a:prstGeom>
          <a:noFill/>
        </p:spPr>
        <p:txBody>
          <a:bodyPr wrap="square" rtlCol="0">
            <a:spAutoFit/>
          </a:bodyPr>
          <a:lstStyle/>
          <a:p>
            <a:r>
              <a:rPr kumimoji="1" lang="en-US" altLang="ja-JP" sz="1400" dirty="0" smtClean="0"/>
              <a:t>※</a:t>
            </a:r>
            <a:r>
              <a:rPr kumimoji="1" lang="ja-JP" altLang="en-US" sz="1400" dirty="0" smtClean="0"/>
              <a:t>コンソール画面にあまりに多くの情報を表示させると、シミュレーションの動作が遅くなる場合があります</a:t>
            </a:r>
            <a:endParaRPr kumimoji="1" lang="ja-JP" altLang="en-US" sz="1400" dirty="0"/>
          </a:p>
        </p:txBody>
      </p:sp>
    </p:spTree>
    <p:extLst>
      <p:ext uri="{BB962C8B-B14F-4D97-AF65-F5344CB8AC3E}">
        <p14:creationId xmlns:p14="http://schemas.microsoft.com/office/powerpoint/2010/main" val="15845454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コンソール出力機能</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54</a:t>
            </a:fld>
            <a:endParaRPr kumimoji="1" lang="ja-JP" altLang="en-US" dirty="0"/>
          </a:p>
        </p:txBody>
      </p:sp>
      <p:sp>
        <p:nvSpPr>
          <p:cNvPr id="4" name="コンテンツ プレースホルダー 2"/>
          <p:cNvSpPr txBox="1">
            <a:spLocks/>
          </p:cNvSpPr>
          <p:nvPr/>
        </p:nvSpPr>
        <p:spPr>
          <a:xfrm>
            <a:off x="395536" y="1340768"/>
            <a:ext cx="8229600" cy="4525963"/>
          </a:xfrm>
          <a:prstGeom prst="rect">
            <a:avLst/>
          </a:prstGeom>
        </p:spPr>
        <p:txBody>
          <a:bodyPr/>
          <a:lstStyle>
            <a:lvl1pPr marL="271463" indent="-271463" algn="l" rtl="0" eaLnBrk="1" fontAlgn="base" hangingPunct="1">
              <a:spcBef>
                <a:spcPct val="20000"/>
              </a:spcBef>
              <a:spcAft>
                <a:spcPct val="0"/>
              </a:spcAft>
              <a:buClr>
                <a:srgbClr val="111987"/>
              </a:buClr>
              <a:buFont typeface="Wingdings" pitchFamily="2" charset="2"/>
              <a:buChar char="n"/>
              <a:defRPr kumimoji="1">
                <a:solidFill>
                  <a:schemeClr val="tx1"/>
                </a:solidFill>
                <a:latin typeface="Times New Roman" pitchFamily="18" charset="0"/>
                <a:ea typeface="+mn-ea"/>
                <a:cs typeface="Times New Roman" pitchFamily="18" charset="0"/>
              </a:defRPr>
            </a:lvl1pPr>
            <a:lvl2pPr marL="714375" indent="-263525" algn="l" rtl="0" eaLnBrk="1" fontAlgn="base" hangingPunct="1">
              <a:spcBef>
                <a:spcPct val="20000"/>
              </a:spcBef>
              <a:spcAft>
                <a:spcPct val="0"/>
              </a:spcAft>
              <a:buClr>
                <a:srgbClr val="111987"/>
              </a:buClr>
              <a:buFont typeface="Wingdings" pitchFamily="2" charset="2"/>
              <a:buChar char="p"/>
              <a:defRPr kumimoji="1" sz="1600">
                <a:solidFill>
                  <a:schemeClr val="tx1"/>
                </a:solidFill>
                <a:latin typeface="Times New Roman" pitchFamily="18" charset="0"/>
                <a:ea typeface="+mn-ea"/>
                <a:cs typeface="Times New Roman" pitchFamily="18" charset="0"/>
              </a:defRPr>
            </a:lvl2pPr>
            <a:lvl3pPr marL="1122363" indent="-228600" algn="l" rtl="0" eaLnBrk="1" fontAlgn="base" hangingPunct="1">
              <a:spcBef>
                <a:spcPct val="20000"/>
              </a:spcBef>
              <a:spcAft>
                <a:spcPct val="0"/>
              </a:spcAft>
              <a:buClr>
                <a:srgbClr val="FF6600"/>
              </a:buClr>
              <a:buFont typeface="Wingdings 3" pitchFamily="18" charset="2"/>
              <a:buChar char="Æ"/>
              <a:defRPr kumimoji="1" sz="1400">
                <a:solidFill>
                  <a:schemeClr val="tx1"/>
                </a:solidFill>
                <a:latin typeface="Times New Roman" pitchFamily="18" charset="0"/>
                <a:ea typeface="+mn-ea"/>
                <a:cs typeface="Times New Roman" pitchFamily="18" charset="0"/>
              </a:defRPr>
            </a:lvl3pPr>
            <a:lvl4pPr marL="1530350" indent="-228600" algn="l" rtl="0" eaLnBrk="1" fontAlgn="base" hangingPunct="1">
              <a:spcBef>
                <a:spcPct val="20000"/>
              </a:spcBef>
              <a:spcAft>
                <a:spcPct val="0"/>
              </a:spcAft>
              <a:buClr>
                <a:srgbClr val="FF6600"/>
              </a:buClr>
              <a:buFont typeface="Wingdings 2" pitchFamily="18" charset="2"/>
              <a:buChar char="R"/>
              <a:defRPr kumimoji="1" sz="1200">
                <a:solidFill>
                  <a:schemeClr val="tx1"/>
                </a:solidFill>
                <a:latin typeface="Times New Roman" pitchFamily="18" charset="0"/>
                <a:ea typeface="+mn-ea"/>
                <a:cs typeface="Times New Roman" pitchFamily="18" charset="0"/>
              </a:defRPr>
            </a:lvl4pPr>
            <a:lvl5pPr marL="1885950" indent="-176213" algn="l" rtl="0" eaLnBrk="1" fontAlgn="base" hangingPunct="1">
              <a:spcBef>
                <a:spcPct val="20000"/>
              </a:spcBef>
              <a:spcAft>
                <a:spcPct val="0"/>
              </a:spcAft>
              <a:buClr>
                <a:srgbClr val="FF6600"/>
              </a:buClr>
              <a:buFont typeface="Wingdings" pitchFamily="2" charset="2"/>
              <a:buChar char="ü"/>
              <a:defRPr kumimoji="1" sz="1200">
                <a:solidFill>
                  <a:schemeClr val="tx1"/>
                </a:solidFill>
                <a:latin typeface="Times New Roman" pitchFamily="18" charset="0"/>
                <a:ea typeface="+mn-ea"/>
                <a:cs typeface="Times New Roman" pitchFamily="18" charset="0"/>
              </a:defRPr>
            </a:lvl5pPr>
            <a:lvl6pPr marL="23431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6pPr>
            <a:lvl7pPr marL="28003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7pPr>
            <a:lvl8pPr marL="32575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8pPr>
            <a:lvl9pPr marL="37147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9pPr>
          </a:lstStyle>
          <a:p>
            <a:pPr marL="0" indent="0">
              <a:buFont typeface="Wingdings" pitchFamily="2" charset="2"/>
              <a:buNone/>
            </a:pPr>
            <a:r>
              <a:rPr lang="ja-JP" altLang="en-US" sz="2800" smtClean="0"/>
              <a:t>ぶつかった場合にコンソール画面に表示する</a:t>
            </a:r>
            <a:endParaRPr lang="en-US" altLang="ja-JP" sz="2800" smtClean="0"/>
          </a:p>
          <a:p>
            <a:pPr lvl="1"/>
            <a:r>
              <a:rPr lang="ja-JP" altLang="en-US" sz="2000" smtClean="0"/>
              <a:t>「</a:t>
            </a:r>
            <a:r>
              <a:rPr lang="en-US" altLang="ja-JP" sz="2000" smtClean="0"/>
              <a:t>[</a:t>
            </a:r>
            <a:r>
              <a:rPr lang="ja-JP" altLang="en-US" sz="2000" smtClean="0"/>
              <a:t>自分の</a:t>
            </a:r>
            <a:r>
              <a:rPr lang="en-US" altLang="ja-JP" sz="2000" smtClean="0"/>
              <a:t>ID]</a:t>
            </a:r>
            <a:r>
              <a:rPr lang="ja-JP" altLang="en-US" sz="2000" smtClean="0"/>
              <a:t>はぶつかりました！」とコンソール画面に表示</a:t>
            </a:r>
            <a:endParaRPr lang="en-US" altLang="ja-JP" sz="2000" b="1" smtClean="0"/>
          </a:p>
          <a:p>
            <a:endParaRPr lang="ja-JP" altLang="en-US" dirty="0"/>
          </a:p>
        </p:txBody>
      </p:sp>
      <p:pic>
        <p:nvPicPr>
          <p:cNvPr id="5" name="図 4" descr="スクリーンショット 2011-10-31 1.47.461.47 AM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2420888"/>
            <a:ext cx="5436096" cy="3032380"/>
          </a:xfrm>
          <a:prstGeom prst="rect">
            <a:avLst/>
          </a:prstGeom>
          <a:ln>
            <a:solidFill>
              <a:schemeClr val="tx1">
                <a:lumMod val="65000"/>
                <a:lumOff val="35000"/>
              </a:schemeClr>
            </a:solidFill>
          </a:ln>
        </p:spPr>
      </p:pic>
      <p:cxnSp>
        <p:nvCxnSpPr>
          <p:cNvPr id="6" name="直線コネクタ 5"/>
          <p:cNvCxnSpPr/>
          <p:nvPr/>
        </p:nvCxnSpPr>
        <p:spPr>
          <a:xfrm>
            <a:off x="1979712" y="4149080"/>
            <a:ext cx="4392488" cy="0"/>
          </a:xfrm>
          <a:prstGeom prst="line">
            <a:avLst/>
          </a:prstGeom>
          <a:ln>
            <a:solidFill>
              <a:srgbClr val="FF0000"/>
            </a:solidFill>
            <a:prstDash val="sysDash"/>
          </a:ln>
        </p:spPr>
        <p:style>
          <a:lnRef idx="2">
            <a:schemeClr val="accent1"/>
          </a:lnRef>
          <a:fillRef idx="0">
            <a:schemeClr val="accent1"/>
          </a:fillRef>
          <a:effectRef idx="1">
            <a:schemeClr val="accent1"/>
          </a:effectRef>
          <a:fontRef idx="minor">
            <a:schemeClr val="tx1"/>
          </a:fontRef>
        </p:style>
      </p:cxnSp>
      <p:sp>
        <p:nvSpPr>
          <p:cNvPr id="7" name="テキスト ボックス 6"/>
          <p:cNvSpPr txBox="1"/>
          <p:nvPr/>
        </p:nvSpPr>
        <p:spPr>
          <a:xfrm>
            <a:off x="395536" y="5589240"/>
            <a:ext cx="8352928" cy="584776"/>
          </a:xfrm>
          <a:prstGeom prst="rect">
            <a:avLst/>
          </a:prstGeom>
          <a:noFill/>
        </p:spPr>
        <p:txBody>
          <a:bodyPr wrap="square" rtlCol="0">
            <a:spAutoFit/>
          </a:bodyPr>
          <a:lstStyle/>
          <a:p>
            <a:r>
              <a:rPr lang="en-US" altLang="ja-JP" sz="1600" dirty="0" smtClean="0"/>
              <a:t>※</a:t>
            </a:r>
            <a:r>
              <a:rPr kumimoji="1" lang="ja-JP" altLang="en-US" sz="1600" dirty="0" smtClean="0"/>
              <a:t>「文字列と変数」、「変数と変数」、「文字列と文字列」を続けて表示する場合には「＆」で繋ぐ</a:t>
            </a:r>
            <a:endParaRPr kumimoji="1" lang="en-US" altLang="ja-JP" sz="1600" dirty="0" smtClean="0"/>
          </a:p>
          <a:p>
            <a:r>
              <a:rPr lang="ja-JP" altLang="ja-JP" sz="1600" dirty="0"/>
              <a:t>　</a:t>
            </a:r>
            <a:r>
              <a:rPr lang="ja-JP" altLang="en-US" sz="1600" dirty="0" smtClean="0"/>
              <a:t>　例）　</a:t>
            </a:r>
            <a:r>
              <a:rPr lang="en-US" altLang="ja-JP" sz="1600" dirty="0" err="1" smtClean="0"/>
              <a:t>PrintLn</a:t>
            </a:r>
            <a:r>
              <a:rPr lang="en-US" altLang="ja-JP" sz="1600" dirty="0" smtClean="0"/>
              <a:t>(</a:t>
            </a:r>
            <a:r>
              <a:rPr lang="en-US" altLang="ja-JP" sz="1600" dirty="0" smtClean="0">
                <a:solidFill>
                  <a:srgbClr val="0000FF"/>
                </a:solidFill>
              </a:rPr>
              <a:t>“</a:t>
            </a:r>
            <a:r>
              <a:rPr lang="ja-JP" altLang="en-US" sz="1600" dirty="0" smtClean="0">
                <a:solidFill>
                  <a:srgbClr val="0000FF"/>
                </a:solidFill>
              </a:rPr>
              <a:t>私の</a:t>
            </a:r>
            <a:r>
              <a:rPr lang="en-US" altLang="ja-JP" sz="1600" dirty="0" smtClean="0">
                <a:solidFill>
                  <a:srgbClr val="0000FF"/>
                </a:solidFill>
              </a:rPr>
              <a:t>ID</a:t>
            </a:r>
            <a:r>
              <a:rPr lang="ja-JP" altLang="en-US" sz="1600" dirty="0" smtClean="0">
                <a:solidFill>
                  <a:srgbClr val="0000FF"/>
                </a:solidFill>
              </a:rPr>
              <a:t>は</a:t>
            </a:r>
            <a:r>
              <a:rPr lang="en-US" altLang="ja-JP" sz="1600" dirty="0" smtClean="0">
                <a:solidFill>
                  <a:srgbClr val="0000FF"/>
                </a:solidFill>
              </a:rPr>
              <a:t>” </a:t>
            </a:r>
            <a:r>
              <a:rPr lang="en-US" altLang="ja-JP" sz="1600" dirty="0" smtClean="0"/>
              <a:t>&amp; </a:t>
            </a:r>
            <a:r>
              <a:rPr lang="en-US" altLang="ja-JP" sz="1600" dirty="0" err="1" smtClean="0"/>
              <a:t>My.ID</a:t>
            </a:r>
            <a:r>
              <a:rPr lang="en-US" altLang="ja-JP" sz="1600" dirty="0" smtClean="0"/>
              <a:t> &amp; </a:t>
            </a:r>
            <a:r>
              <a:rPr lang="en-US" altLang="ja-JP" sz="1600" dirty="0" smtClean="0">
                <a:solidFill>
                  <a:srgbClr val="0000FF"/>
                </a:solidFill>
              </a:rPr>
              <a:t>“</a:t>
            </a:r>
            <a:r>
              <a:rPr lang="ja-JP" altLang="en-US" sz="1600" dirty="0" smtClean="0">
                <a:solidFill>
                  <a:srgbClr val="0000FF"/>
                </a:solidFill>
              </a:rPr>
              <a:t>です</a:t>
            </a:r>
            <a:r>
              <a:rPr lang="en-US" altLang="ja-JP" sz="1600" dirty="0" smtClean="0">
                <a:solidFill>
                  <a:srgbClr val="0000FF"/>
                </a:solidFill>
              </a:rPr>
              <a:t>”</a:t>
            </a:r>
            <a:r>
              <a:rPr lang="en-US" altLang="ja-JP" sz="1600" dirty="0" smtClean="0"/>
              <a:t>)</a:t>
            </a:r>
            <a:endParaRPr kumimoji="1" lang="ja-JP" altLang="en-US" sz="1600" dirty="0"/>
          </a:p>
        </p:txBody>
      </p:sp>
    </p:spTree>
    <p:extLst>
      <p:ext uri="{BB962C8B-B14F-4D97-AF65-F5344CB8AC3E}">
        <p14:creationId xmlns:p14="http://schemas.microsoft.com/office/powerpoint/2010/main" val="391463897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TIPS</a:t>
            </a:r>
            <a:r>
              <a:rPr lang="ja-JP" altLang="en-US" dirty="0"/>
              <a:t>：コンソール出力内容のクリア</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55</a:t>
            </a:fld>
            <a:endParaRPr kumimoji="1" lang="ja-JP" altLang="en-US" dirty="0"/>
          </a:p>
        </p:txBody>
      </p:sp>
      <p:sp>
        <p:nvSpPr>
          <p:cNvPr id="4" name="コンテンツ プレースホルダー 2"/>
          <p:cNvSpPr txBox="1">
            <a:spLocks/>
          </p:cNvSpPr>
          <p:nvPr/>
        </p:nvSpPr>
        <p:spPr>
          <a:xfrm>
            <a:off x="395536" y="1340769"/>
            <a:ext cx="8712968" cy="2304256"/>
          </a:xfrm>
          <a:prstGeom prst="rect">
            <a:avLst/>
          </a:prstGeom>
        </p:spPr>
        <p:txBody>
          <a:bodyPr/>
          <a:lstStyle>
            <a:lvl1pPr marL="271463" indent="-271463" algn="l" rtl="0" eaLnBrk="1" fontAlgn="base" hangingPunct="1">
              <a:spcBef>
                <a:spcPct val="20000"/>
              </a:spcBef>
              <a:spcAft>
                <a:spcPct val="0"/>
              </a:spcAft>
              <a:buClr>
                <a:srgbClr val="111987"/>
              </a:buClr>
              <a:buFont typeface="Wingdings" pitchFamily="2" charset="2"/>
              <a:buChar char="n"/>
              <a:defRPr kumimoji="1">
                <a:solidFill>
                  <a:schemeClr val="tx1"/>
                </a:solidFill>
                <a:latin typeface="Times New Roman" pitchFamily="18" charset="0"/>
                <a:ea typeface="+mn-ea"/>
                <a:cs typeface="Times New Roman" pitchFamily="18" charset="0"/>
              </a:defRPr>
            </a:lvl1pPr>
            <a:lvl2pPr marL="714375" indent="-263525" algn="l" rtl="0" eaLnBrk="1" fontAlgn="base" hangingPunct="1">
              <a:spcBef>
                <a:spcPct val="20000"/>
              </a:spcBef>
              <a:spcAft>
                <a:spcPct val="0"/>
              </a:spcAft>
              <a:buClr>
                <a:srgbClr val="111987"/>
              </a:buClr>
              <a:buFont typeface="Wingdings" pitchFamily="2" charset="2"/>
              <a:buChar char="p"/>
              <a:defRPr kumimoji="1" sz="1600">
                <a:solidFill>
                  <a:schemeClr val="tx1"/>
                </a:solidFill>
                <a:latin typeface="Times New Roman" pitchFamily="18" charset="0"/>
                <a:ea typeface="+mn-ea"/>
                <a:cs typeface="Times New Roman" pitchFamily="18" charset="0"/>
              </a:defRPr>
            </a:lvl2pPr>
            <a:lvl3pPr marL="1122363" indent="-228600" algn="l" rtl="0" eaLnBrk="1" fontAlgn="base" hangingPunct="1">
              <a:spcBef>
                <a:spcPct val="20000"/>
              </a:spcBef>
              <a:spcAft>
                <a:spcPct val="0"/>
              </a:spcAft>
              <a:buClr>
                <a:srgbClr val="FF6600"/>
              </a:buClr>
              <a:buFont typeface="Wingdings 3" pitchFamily="18" charset="2"/>
              <a:buChar char="Æ"/>
              <a:defRPr kumimoji="1" sz="1400">
                <a:solidFill>
                  <a:schemeClr val="tx1"/>
                </a:solidFill>
                <a:latin typeface="Times New Roman" pitchFamily="18" charset="0"/>
                <a:ea typeface="+mn-ea"/>
                <a:cs typeface="Times New Roman" pitchFamily="18" charset="0"/>
              </a:defRPr>
            </a:lvl3pPr>
            <a:lvl4pPr marL="1530350" indent="-228600" algn="l" rtl="0" eaLnBrk="1" fontAlgn="base" hangingPunct="1">
              <a:spcBef>
                <a:spcPct val="20000"/>
              </a:spcBef>
              <a:spcAft>
                <a:spcPct val="0"/>
              </a:spcAft>
              <a:buClr>
                <a:srgbClr val="FF6600"/>
              </a:buClr>
              <a:buFont typeface="Wingdings 2" pitchFamily="18" charset="2"/>
              <a:buChar char="R"/>
              <a:defRPr kumimoji="1" sz="1200">
                <a:solidFill>
                  <a:schemeClr val="tx1"/>
                </a:solidFill>
                <a:latin typeface="Times New Roman" pitchFamily="18" charset="0"/>
                <a:ea typeface="+mn-ea"/>
                <a:cs typeface="Times New Roman" pitchFamily="18" charset="0"/>
              </a:defRPr>
            </a:lvl4pPr>
            <a:lvl5pPr marL="1885950" indent="-176213" algn="l" rtl="0" eaLnBrk="1" fontAlgn="base" hangingPunct="1">
              <a:spcBef>
                <a:spcPct val="20000"/>
              </a:spcBef>
              <a:spcAft>
                <a:spcPct val="0"/>
              </a:spcAft>
              <a:buClr>
                <a:srgbClr val="FF6600"/>
              </a:buClr>
              <a:buFont typeface="Wingdings" pitchFamily="2" charset="2"/>
              <a:buChar char="ü"/>
              <a:defRPr kumimoji="1" sz="1200">
                <a:solidFill>
                  <a:schemeClr val="tx1"/>
                </a:solidFill>
                <a:latin typeface="Times New Roman" pitchFamily="18" charset="0"/>
                <a:ea typeface="+mn-ea"/>
                <a:cs typeface="Times New Roman" pitchFamily="18" charset="0"/>
              </a:defRPr>
            </a:lvl5pPr>
            <a:lvl6pPr marL="23431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6pPr>
            <a:lvl7pPr marL="28003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7pPr>
            <a:lvl8pPr marL="32575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8pPr>
            <a:lvl9pPr marL="3714750" indent="-176213" algn="l" rtl="0" eaLnBrk="1" fontAlgn="base" hangingPunct="1">
              <a:spcBef>
                <a:spcPct val="20000"/>
              </a:spcBef>
              <a:spcAft>
                <a:spcPct val="0"/>
              </a:spcAft>
              <a:buClr>
                <a:srgbClr val="FF6600"/>
              </a:buClr>
              <a:buFont typeface="Wingdings" pitchFamily="2" charset="2"/>
              <a:buChar char="ü"/>
              <a:defRPr kumimoji="1" sz="1400">
                <a:solidFill>
                  <a:schemeClr val="tx1"/>
                </a:solidFill>
                <a:latin typeface="+mn-lt"/>
                <a:ea typeface="+mn-ea"/>
              </a:defRPr>
            </a:lvl9pPr>
          </a:lstStyle>
          <a:p>
            <a:pPr marL="0" indent="0">
              <a:buFont typeface="Wingdings" pitchFamily="2" charset="2"/>
              <a:buNone/>
            </a:pPr>
            <a:r>
              <a:rPr lang="ja-JP" altLang="en-US" sz="2800" smtClean="0"/>
              <a:t>コンソール画面の内容はシミュレーション前のシミュレーションの結果の内容が消去されずに残ってしまう・・</a:t>
            </a:r>
            <a:endParaRPr lang="ja-JP" altLang="en-US" dirty="0"/>
          </a:p>
        </p:txBody>
      </p:sp>
      <p:sp>
        <p:nvSpPr>
          <p:cNvPr id="5" name="正方形/長方形 4"/>
          <p:cNvSpPr/>
          <p:nvPr/>
        </p:nvSpPr>
        <p:spPr>
          <a:xfrm>
            <a:off x="323528" y="2708920"/>
            <a:ext cx="4896544" cy="461665"/>
          </a:xfrm>
          <a:prstGeom prst="rect">
            <a:avLst/>
          </a:prstGeom>
        </p:spPr>
        <p:txBody>
          <a:bodyPr wrap="square">
            <a:spAutoFit/>
          </a:bodyPr>
          <a:lstStyle/>
          <a:p>
            <a:r>
              <a:rPr lang="en-US" altLang="ja-JP" sz="2400" b="1" dirty="0" err="1" smtClean="0"/>
              <a:t>ClearConsoleScreen</a:t>
            </a:r>
            <a:r>
              <a:rPr lang="ja-JP" altLang="en-US" sz="2400" b="1" dirty="0" smtClean="0"/>
              <a:t>関数を利用する</a:t>
            </a:r>
            <a:r>
              <a:rPr lang="en-US" altLang="ja-JP" sz="2400" b="1" dirty="0" smtClean="0"/>
              <a:t> </a:t>
            </a:r>
            <a:endParaRPr lang="en-US" altLang="ja-JP" sz="2400" b="1" dirty="0"/>
          </a:p>
        </p:txBody>
      </p:sp>
      <p:sp>
        <p:nvSpPr>
          <p:cNvPr id="7" name="下矢印 6"/>
          <p:cNvSpPr/>
          <p:nvPr/>
        </p:nvSpPr>
        <p:spPr>
          <a:xfrm>
            <a:off x="1475656" y="3356992"/>
            <a:ext cx="2160240" cy="504056"/>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kumimoji="1" lang="ja-JP" altLang="en-US"/>
          </a:p>
        </p:txBody>
      </p:sp>
      <p:sp>
        <p:nvSpPr>
          <p:cNvPr id="8" name="テキスト ボックス 7"/>
          <p:cNvSpPr txBox="1"/>
          <p:nvPr/>
        </p:nvSpPr>
        <p:spPr>
          <a:xfrm>
            <a:off x="251520" y="4149080"/>
            <a:ext cx="5256584" cy="646331"/>
          </a:xfrm>
          <a:prstGeom prst="rect">
            <a:avLst/>
          </a:prstGeom>
          <a:noFill/>
        </p:spPr>
        <p:txBody>
          <a:bodyPr wrap="square" rtlCol="0">
            <a:spAutoFit/>
          </a:bodyPr>
          <a:lstStyle/>
          <a:p>
            <a:r>
              <a:rPr kumimoji="1" lang="en-US" altLang="ja-JP" dirty="0" err="1" smtClean="0"/>
              <a:t>Univ_Init</a:t>
            </a:r>
            <a:r>
              <a:rPr lang="ja-JP" altLang="en-US" dirty="0" smtClean="0"/>
              <a:t>に記述しておくことで、毎回シミュレーション開始時に画面の内容がクリア（消去）される</a:t>
            </a:r>
            <a:endParaRPr kumimoji="1" lang="ja-JP"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2708920"/>
            <a:ext cx="2419350" cy="15144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368197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68313" y="2801977"/>
            <a:ext cx="7977187" cy="553998"/>
          </a:xfrm>
        </p:spPr>
        <p:txBody>
          <a:bodyPr/>
          <a:lstStyle/>
          <a:p>
            <a:r>
              <a:rPr kumimoji="1" lang="en-US" altLang="ja-JP" dirty="0" err="1" smtClean="0"/>
              <a:t>artisoc</a:t>
            </a:r>
            <a:r>
              <a:rPr kumimoji="1" lang="en-US" altLang="ja-JP" dirty="0" smtClean="0"/>
              <a:t> 3D</a:t>
            </a:r>
            <a:r>
              <a:rPr kumimoji="1" lang="ja-JP" altLang="en-US" dirty="0" smtClean="0"/>
              <a:t>表示モデル</a:t>
            </a:r>
            <a:endParaRPr kumimoji="1" lang="ja-JP" altLang="en-US" dirty="0"/>
          </a:p>
        </p:txBody>
      </p:sp>
      <p:sp>
        <p:nvSpPr>
          <p:cNvPr id="3" name="サブタイトル 2"/>
          <p:cNvSpPr>
            <a:spLocks noGrp="1"/>
          </p:cNvSpPr>
          <p:nvPr>
            <p:ph type="subTitle" idx="1"/>
          </p:nvPr>
        </p:nvSpPr>
        <p:spPr/>
        <p:txBody>
          <a:bodyPr/>
          <a:lstStyle/>
          <a:p>
            <a:endParaRPr kumimoji="1" lang="ja-JP" altLang="en-US" dirty="0"/>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56</a:t>
            </a:fld>
            <a:endParaRPr kumimoji="1" lang="ja-JP" altLang="en-US" dirty="0"/>
          </a:p>
        </p:txBody>
      </p:sp>
    </p:spTree>
    <p:extLst>
      <p:ext uri="{BB962C8B-B14F-4D97-AF65-F5344CB8AC3E}">
        <p14:creationId xmlns:p14="http://schemas.microsoft.com/office/powerpoint/2010/main" val="17464591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idx="1"/>
          </p:nvPr>
        </p:nvSpPr>
        <p:spPr/>
        <p:txBody>
          <a:bodyPr/>
          <a:lstStyle/>
          <a:p>
            <a:r>
              <a:rPr lang="en-US" altLang="ja-JP" dirty="0"/>
              <a:t>3D</a:t>
            </a:r>
            <a:r>
              <a:rPr lang="ja-JP" altLang="en-US" dirty="0"/>
              <a:t>モデルと</a:t>
            </a:r>
            <a:r>
              <a:rPr lang="ja-JP" altLang="en-US" dirty="0" smtClean="0"/>
              <a:t>は</a:t>
            </a:r>
            <a:endParaRPr lang="en-US" altLang="ja-JP" dirty="0" smtClean="0"/>
          </a:p>
          <a:p>
            <a:pPr lvl="1"/>
            <a:r>
              <a:rPr kumimoji="1" lang="en-US" altLang="ja-JP" dirty="0" smtClean="0"/>
              <a:t>artisoc3.0</a:t>
            </a:r>
            <a:r>
              <a:rPr kumimoji="1" lang="ja-JP" altLang="en-US" dirty="0" smtClean="0"/>
              <a:t>から実装されたモデルを</a:t>
            </a:r>
            <a:r>
              <a:rPr kumimoji="1" lang="en-US" altLang="ja-JP" dirty="0" smtClean="0"/>
              <a:t>3</a:t>
            </a:r>
            <a:r>
              <a:rPr kumimoji="1" lang="ja-JP" altLang="en-US" dirty="0" smtClean="0"/>
              <a:t>次元空間に表示する機能</a:t>
            </a:r>
            <a:endParaRPr kumimoji="1" lang="en-US" altLang="ja-JP" dirty="0" smtClean="0"/>
          </a:p>
          <a:p>
            <a:pPr lvl="2"/>
            <a:r>
              <a:rPr lang="ja-JP" altLang="en-US" dirty="0" smtClean="0"/>
              <a:t>計算は</a:t>
            </a:r>
            <a:r>
              <a:rPr lang="en-US" altLang="ja-JP" dirty="0"/>
              <a:t>2</a:t>
            </a:r>
            <a:r>
              <a:rPr lang="ja-JP" altLang="en-US" dirty="0" smtClean="0"/>
              <a:t>次元で行います（工夫次第では</a:t>
            </a:r>
            <a:r>
              <a:rPr lang="en-US" altLang="ja-JP" dirty="0" smtClean="0"/>
              <a:t>3</a:t>
            </a:r>
            <a:r>
              <a:rPr lang="ja-JP" altLang="en-US" dirty="0" smtClean="0"/>
              <a:t>次元も可能）</a:t>
            </a:r>
            <a:endParaRPr lang="en-US" altLang="ja-JP" dirty="0" smtClean="0"/>
          </a:p>
          <a:p>
            <a:pPr lvl="2"/>
            <a:endParaRPr kumimoji="1" lang="en-US" altLang="ja-JP" dirty="0"/>
          </a:p>
          <a:p>
            <a:r>
              <a:rPr lang="ja-JP" altLang="en-US" dirty="0" smtClean="0"/>
              <a:t>実際に動かして</a:t>
            </a:r>
            <a:r>
              <a:rPr lang="ja-JP" altLang="en-US" dirty="0"/>
              <a:t>みます</a:t>
            </a:r>
            <a:endParaRPr lang="en-US" altLang="ja-JP" dirty="0" smtClean="0"/>
          </a:p>
          <a:p>
            <a:pPr lvl="1"/>
            <a:r>
              <a:rPr lang="ja-JP" altLang="en-US" dirty="0" smtClean="0"/>
              <a:t>操作方法</a:t>
            </a:r>
            <a:endParaRPr lang="en-US" altLang="ja-JP" dirty="0" smtClean="0"/>
          </a:p>
          <a:p>
            <a:pPr lvl="1"/>
            <a:endParaRPr lang="en-US" altLang="ja-JP" dirty="0" smtClean="0"/>
          </a:p>
          <a:p>
            <a:pPr lvl="3"/>
            <a:endParaRPr lang="en-US" altLang="ja-JP" dirty="0" smtClean="0"/>
          </a:p>
          <a:p>
            <a:pPr marL="450850" lvl="1" indent="0">
              <a:buNone/>
            </a:pPr>
            <a:endParaRPr kumimoji="1" lang="ja-JP" altLang="en-US" dirty="0"/>
          </a:p>
        </p:txBody>
      </p:sp>
      <p:sp>
        <p:nvSpPr>
          <p:cNvPr id="16" name="上下矢印 15"/>
          <p:cNvSpPr/>
          <p:nvPr/>
        </p:nvSpPr>
        <p:spPr bwMode="auto">
          <a:xfrm rot="5400000">
            <a:off x="1865302" y="2702485"/>
            <a:ext cx="899770" cy="2520280"/>
          </a:xfrm>
          <a:prstGeom prst="upDown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
        <p:nvSpPr>
          <p:cNvPr id="4" name="タイトル 3"/>
          <p:cNvSpPr>
            <a:spLocks noGrp="1"/>
          </p:cNvSpPr>
          <p:nvPr>
            <p:ph type="title"/>
          </p:nvPr>
        </p:nvSpPr>
        <p:spPr/>
        <p:txBody>
          <a:bodyPr/>
          <a:lstStyle/>
          <a:p>
            <a:r>
              <a:rPr kumimoji="1" lang="ja-JP" altLang="en-US" dirty="0" smtClean="0"/>
              <a:t>はじめに</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57</a:t>
            </a:fld>
            <a:endParaRPr kumimoji="1" lang="ja-JP" altLang="en-US" dirty="0"/>
          </a:p>
        </p:txBody>
      </p:sp>
      <p:pic>
        <p:nvPicPr>
          <p:cNvPr id="3077" name="Picture 5" descr="C:\Users\HATA\AppData\Local\Microsoft\Windows\Temporary Internet Files\Content.IE5\UZ2R8HOO\MC90038955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5302" y="3467746"/>
            <a:ext cx="899770" cy="929945"/>
          </a:xfrm>
          <a:prstGeom prst="rect">
            <a:avLst/>
          </a:prstGeom>
          <a:noFill/>
          <a:extLst>
            <a:ext uri="{909E8E84-426E-40DD-AFC4-6F175D3DCCD1}">
              <a14:hiddenFill xmlns:a14="http://schemas.microsoft.com/office/drawing/2010/main">
                <a:solidFill>
                  <a:srgbClr val="FFFFFF"/>
                </a:solidFill>
              </a14:hiddenFill>
            </a:ext>
          </a:extLst>
        </p:spPr>
      </p:pic>
      <p:sp>
        <p:nvSpPr>
          <p:cNvPr id="7" name="パイ 6"/>
          <p:cNvSpPr/>
          <p:nvPr/>
        </p:nvSpPr>
        <p:spPr bwMode="auto">
          <a:xfrm>
            <a:off x="2125801" y="3695510"/>
            <a:ext cx="407237" cy="504056"/>
          </a:xfrm>
          <a:prstGeom prst="pie">
            <a:avLst>
              <a:gd name="adj1" fmla="val 10859254"/>
              <a:gd name="adj2" fmla="val 16174454"/>
            </a:avLst>
          </a:prstGeom>
          <a:solidFill>
            <a:srgbClr val="FF0000"/>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sp>
        <p:nvSpPr>
          <p:cNvPr id="15" name="上下矢印 14"/>
          <p:cNvSpPr/>
          <p:nvPr/>
        </p:nvSpPr>
        <p:spPr bwMode="auto">
          <a:xfrm>
            <a:off x="4424379" y="2681239"/>
            <a:ext cx="899770" cy="2520280"/>
          </a:xfrm>
          <a:prstGeom prst="upDown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
        <p:nvSpPr>
          <p:cNvPr id="10" name="テキスト ボックス 9"/>
          <p:cNvSpPr txBox="1"/>
          <p:nvPr/>
        </p:nvSpPr>
        <p:spPr>
          <a:xfrm>
            <a:off x="911248" y="4427598"/>
            <a:ext cx="2952328" cy="369332"/>
          </a:xfrm>
          <a:prstGeom prst="rect">
            <a:avLst/>
          </a:prstGeom>
          <a:noFill/>
        </p:spPr>
        <p:txBody>
          <a:bodyPr wrap="square" rtlCol="0">
            <a:spAutoFit/>
          </a:bodyPr>
          <a:lstStyle/>
          <a:p>
            <a:pPr algn="ctr"/>
            <a:r>
              <a:rPr kumimoji="1" lang="ja-JP" altLang="en-US" dirty="0" smtClean="0"/>
              <a:t>その場で視点を左右に回転</a:t>
            </a:r>
            <a:endParaRPr kumimoji="1" lang="ja-JP" altLang="en-US" dirty="0"/>
          </a:p>
        </p:txBody>
      </p:sp>
      <p:pic>
        <p:nvPicPr>
          <p:cNvPr id="18" name="Picture 5" descr="C:\Users\HATA\AppData\Local\Microsoft\Windows\Temporary Internet Files\Content.IE5\UZ2R8HOO\MC90038955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9826" y="3467343"/>
            <a:ext cx="899770" cy="929945"/>
          </a:xfrm>
          <a:prstGeom prst="rect">
            <a:avLst/>
          </a:prstGeom>
          <a:noFill/>
          <a:extLst>
            <a:ext uri="{909E8E84-426E-40DD-AFC4-6F175D3DCCD1}">
              <a14:hiddenFill xmlns:a14="http://schemas.microsoft.com/office/drawing/2010/main">
                <a:solidFill>
                  <a:srgbClr val="FFFFFF"/>
                </a:solidFill>
              </a14:hiddenFill>
            </a:ext>
          </a:extLst>
        </p:spPr>
      </p:pic>
      <p:sp>
        <p:nvSpPr>
          <p:cNvPr id="19" name="パイ 18"/>
          <p:cNvSpPr/>
          <p:nvPr/>
        </p:nvSpPr>
        <p:spPr bwMode="auto">
          <a:xfrm>
            <a:off x="4690325" y="3695107"/>
            <a:ext cx="407237" cy="504056"/>
          </a:xfrm>
          <a:prstGeom prst="pie">
            <a:avLst>
              <a:gd name="adj1" fmla="val 10859254"/>
              <a:gd name="adj2" fmla="val 16174454"/>
            </a:avLst>
          </a:prstGeom>
          <a:solidFill>
            <a:srgbClr val="FF0000"/>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sp>
        <p:nvSpPr>
          <p:cNvPr id="20" name="テキスト ボックス 19"/>
          <p:cNvSpPr txBox="1"/>
          <p:nvPr/>
        </p:nvSpPr>
        <p:spPr>
          <a:xfrm>
            <a:off x="3398100" y="5219908"/>
            <a:ext cx="2952328" cy="369332"/>
          </a:xfrm>
          <a:prstGeom prst="rect">
            <a:avLst/>
          </a:prstGeom>
          <a:noFill/>
        </p:spPr>
        <p:txBody>
          <a:bodyPr wrap="square" rtlCol="0">
            <a:spAutoFit/>
          </a:bodyPr>
          <a:lstStyle/>
          <a:p>
            <a:pPr algn="ctr"/>
            <a:r>
              <a:rPr lang="ja-JP" altLang="en-US" dirty="0" smtClean="0"/>
              <a:t>前進</a:t>
            </a:r>
            <a:r>
              <a:rPr lang="en-US" altLang="ja-JP" dirty="0" smtClean="0"/>
              <a:t>or</a:t>
            </a:r>
            <a:r>
              <a:rPr lang="ja-JP" altLang="en-US" dirty="0" smtClean="0"/>
              <a:t>後退</a:t>
            </a:r>
            <a:endParaRPr kumimoji="1" lang="ja-JP" altLang="en-US" dirty="0"/>
          </a:p>
        </p:txBody>
      </p:sp>
      <p:sp>
        <p:nvSpPr>
          <p:cNvPr id="21" name="上下矢印 20"/>
          <p:cNvSpPr/>
          <p:nvPr/>
        </p:nvSpPr>
        <p:spPr bwMode="auto">
          <a:xfrm rot="5400000">
            <a:off x="7038439" y="2696326"/>
            <a:ext cx="899770" cy="2520280"/>
          </a:xfrm>
          <a:prstGeom prst="upDown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
        <p:nvSpPr>
          <p:cNvPr id="24" name="テキスト ボックス 23"/>
          <p:cNvSpPr txBox="1"/>
          <p:nvPr/>
        </p:nvSpPr>
        <p:spPr>
          <a:xfrm>
            <a:off x="5835745" y="5075892"/>
            <a:ext cx="2952328" cy="369332"/>
          </a:xfrm>
          <a:prstGeom prst="rect">
            <a:avLst/>
          </a:prstGeom>
          <a:noFill/>
        </p:spPr>
        <p:txBody>
          <a:bodyPr wrap="square" rtlCol="0">
            <a:spAutoFit/>
          </a:bodyPr>
          <a:lstStyle/>
          <a:p>
            <a:pPr algn="ctr"/>
            <a:r>
              <a:rPr lang="ja-JP" altLang="en-US" dirty="0" smtClean="0"/>
              <a:t>上下左右に平行移動</a:t>
            </a:r>
            <a:endParaRPr kumimoji="1" lang="ja-JP" altLang="en-US" dirty="0"/>
          </a:p>
        </p:txBody>
      </p:sp>
      <p:sp>
        <p:nvSpPr>
          <p:cNvPr id="25" name="上下矢印 24"/>
          <p:cNvSpPr/>
          <p:nvPr/>
        </p:nvSpPr>
        <p:spPr bwMode="auto">
          <a:xfrm>
            <a:off x="7052671" y="2681239"/>
            <a:ext cx="899770" cy="2520280"/>
          </a:xfrm>
          <a:prstGeom prst="upDown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pic>
        <p:nvPicPr>
          <p:cNvPr id="22" name="Picture 5" descr="C:\Users\HATA\AppData\Local\Microsoft\Windows\Temporary Internet Files\Content.IE5\UZ2R8HOO\MC90038955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38439" y="3461587"/>
            <a:ext cx="899770" cy="929945"/>
          </a:xfrm>
          <a:prstGeom prst="rect">
            <a:avLst/>
          </a:prstGeom>
          <a:noFill/>
          <a:extLst>
            <a:ext uri="{909E8E84-426E-40DD-AFC4-6F175D3DCCD1}">
              <a14:hiddenFill xmlns:a14="http://schemas.microsoft.com/office/drawing/2010/main">
                <a:solidFill>
                  <a:srgbClr val="FFFFFF"/>
                </a:solidFill>
              </a14:hiddenFill>
            </a:ext>
          </a:extLst>
        </p:spPr>
      </p:pic>
      <p:sp>
        <p:nvSpPr>
          <p:cNvPr id="23" name="パイ 22"/>
          <p:cNvSpPr/>
          <p:nvPr/>
        </p:nvSpPr>
        <p:spPr bwMode="auto">
          <a:xfrm flipH="1">
            <a:off x="7298938" y="3689351"/>
            <a:ext cx="407237" cy="504056"/>
          </a:xfrm>
          <a:prstGeom prst="pie">
            <a:avLst>
              <a:gd name="adj1" fmla="val 10859254"/>
              <a:gd name="adj2" fmla="val 16174454"/>
            </a:avLst>
          </a:prstGeom>
          <a:solidFill>
            <a:srgbClr val="FF0000"/>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pic>
        <p:nvPicPr>
          <p:cNvPr id="3080" name="Picture 8" descr="http://www.pikara.net/image/pasojuku_begin/no3_05.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809" y="5515694"/>
            <a:ext cx="762000" cy="1009650"/>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p:cNvSpPr txBox="1"/>
          <p:nvPr/>
        </p:nvSpPr>
        <p:spPr>
          <a:xfrm>
            <a:off x="1280809" y="5806293"/>
            <a:ext cx="1995047" cy="369332"/>
          </a:xfrm>
          <a:prstGeom prst="rect">
            <a:avLst/>
          </a:prstGeom>
          <a:noFill/>
        </p:spPr>
        <p:txBody>
          <a:bodyPr wrap="square" rtlCol="0">
            <a:spAutoFit/>
          </a:bodyPr>
          <a:lstStyle/>
          <a:p>
            <a:r>
              <a:rPr kumimoji="1" lang="ja-JP" altLang="en-US" dirty="0" smtClean="0"/>
              <a:t>初期配置に戻る</a:t>
            </a:r>
            <a:endParaRPr kumimoji="1" lang="ja-JP" altLang="en-US" dirty="0"/>
          </a:p>
        </p:txBody>
      </p:sp>
      <p:pic>
        <p:nvPicPr>
          <p:cNvPr id="3082" name="Picture 10" descr="カーソルキー"/>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9288" y="5515694"/>
            <a:ext cx="1428750" cy="971551"/>
          </a:xfrm>
          <a:prstGeom prst="rect">
            <a:avLst/>
          </a:prstGeom>
          <a:noFill/>
          <a:extLst>
            <a:ext uri="{909E8E84-426E-40DD-AFC4-6F175D3DCCD1}">
              <a14:hiddenFill xmlns:a14="http://schemas.microsoft.com/office/drawing/2010/main">
                <a:solidFill>
                  <a:srgbClr val="FFFFFF"/>
                </a:solidFill>
              </a14:hiddenFill>
            </a:ext>
          </a:extLst>
        </p:spPr>
      </p:pic>
      <p:sp>
        <p:nvSpPr>
          <p:cNvPr id="30" name="テキスト ボックス 29"/>
          <p:cNvSpPr txBox="1"/>
          <p:nvPr/>
        </p:nvSpPr>
        <p:spPr>
          <a:xfrm>
            <a:off x="4753495" y="5892505"/>
            <a:ext cx="1995047" cy="369332"/>
          </a:xfrm>
          <a:prstGeom prst="rect">
            <a:avLst/>
          </a:prstGeom>
          <a:noFill/>
        </p:spPr>
        <p:txBody>
          <a:bodyPr wrap="square" rtlCol="0">
            <a:spAutoFit/>
          </a:bodyPr>
          <a:lstStyle/>
          <a:p>
            <a:r>
              <a:rPr kumimoji="1" lang="ja-JP" altLang="en-US" dirty="0" smtClean="0"/>
              <a:t>その場で回転</a:t>
            </a:r>
            <a:endParaRPr kumimoji="1" lang="ja-JP" altLang="en-US" dirty="0"/>
          </a:p>
        </p:txBody>
      </p:sp>
      <p:sp>
        <p:nvSpPr>
          <p:cNvPr id="2" name="正方形/長方形 1"/>
          <p:cNvSpPr/>
          <p:nvPr/>
        </p:nvSpPr>
        <p:spPr>
          <a:xfrm>
            <a:off x="4700178" y="2996730"/>
            <a:ext cx="348172" cy="369332"/>
          </a:xfrm>
          <a:prstGeom prst="rect">
            <a:avLst/>
          </a:prstGeom>
        </p:spPr>
        <p:txBody>
          <a:bodyPr wrap="none">
            <a:spAutoFit/>
          </a:bodyPr>
          <a:lstStyle/>
          <a:p>
            <a:pPr algn="ctr"/>
            <a:r>
              <a:rPr lang="en-US" altLang="ja-JP" dirty="0" smtClean="0"/>
              <a:t>Q</a:t>
            </a:r>
            <a:endParaRPr lang="ja-JP" altLang="en-US" dirty="0"/>
          </a:p>
        </p:txBody>
      </p:sp>
      <p:sp>
        <p:nvSpPr>
          <p:cNvPr id="26" name="正方形/長方形 25"/>
          <p:cNvSpPr/>
          <p:nvPr/>
        </p:nvSpPr>
        <p:spPr>
          <a:xfrm>
            <a:off x="4715849" y="4601695"/>
            <a:ext cx="356188" cy="369332"/>
          </a:xfrm>
          <a:prstGeom prst="rect">
            <a:avLst/>
          </a:prstGeom>
        </p:spPr>
        <p:txBody>
          <a:bodyPr wrap="none">
            <a:spAutoFit/>
          </a:bodyPr>
          <a:lstStyle/>
          <a:p>
            <a:pPr algn="ctr"/>
            <a:r>
              <a:rPr lang="en-US" altLang="ja-JP" dirty="0"/>
              <a:t>W</a:t>
            </a:r>
            <a:endParaRPr lang="ja-JP" altLang="en-US" dirty="0"/>
          </a:p>
        </p:txBody>
      </p:sp>
      <p:sp>
        <p:nvSpPr>
          <p:cNvPr id="27" name="正方形/長方形 26"/>
          <p:cNvSpPr/>
          <p:nvPr/>
        </p:nvSpPr>
        <p:spPr>
          <a:xfrm>
            <a:off x="6683833" y="3762872"/>
            <a:ext cx="324127" cy="369332"/>
          </a:xfrm>
          <a:prstGeom prst="rect">
            <a:avLst/>
          </a:prstGeom>
        </p:spPr>
        <p:txBody>
          <a:bodyPr wrap="none">
            <a:spAutoFit/>
          </a:bodyPr>
          <a:lstStyle/>
          <a:p>
            <a:pPr algn="ctr"/>
            <a:r>
              <a:rPr lang="en-US" altLang="ja-JP" dirty="0" smtClean="0"/>
              <a:t>S</a:t>
            </a:r>
            <a:endParaRPr lang="ja-JP" altLang="en-US" dirty="0"/>
          </a:p>
        </p:txBody>
      </p:sp>
      <p:sp>
        <p:nvSpPr>
          <p:cNvPr id="28" name="正方形/長方形 27"/>
          <p:cNvSpPr/>
          <p:nvPr/>
        </p:nvSpPr>
        <p:spPr>
          <a:xfrm>
            <a:off x="7947632" y="3777959"/>
            <a:ext cx="333746" cy="369332"/>
          </a:xfrm>
          <a:prstGeom prst="rect">
            <a:avLst/>
          </a:prstGeom>
        </p:spPr>
        <p:txBody>
          <a:bodyPr wrap="none">
            <a:spAutoFit/>
          </a:bodyPr>
          <a:lstStyle/>
          <a:p>
            <a:pPr algn="ctr"/>
            <a:r>
              <a:rPr lang="en-US" altLang="ja-JP" dirty="0" smtClean="0"/>
              <a:t>D</a:t>
            </a:r>
            <a:endParaRPr lang="ja-JP" altLang="en-US" dirty="0"/>
          </a:p>
        </p:txBody>
      </p:sp>
      <p:sp>
        <p:nvSpPr>
          <p:cNvPr id="29" name="正方形/長方形 28"/>
          <p:cNvSpPr/>
          <p:nvPr/>
        </p:nvSpPr>
        <p:spPr>
          <a:xfrm>
            <a:off x="7340492" y="3098414"/>
            <a:ext cx="324127" cy="369332"/>
          </a:xfrm>
          <a:prstGeom prst="rect">
            <a:avLst/>
          </a:prstGeom>
        </p:spPr>
        <p:txBody>
          <a:bodyPr wrap="none">
            <a:spAutoFit/>
          </a:bodyPr>
          <a:lstStyle/>
          <a:p>
            <a:pPr algn="ctr"/>
            <a:r>
              <a:rPr lang="en-US" altLang="ja-JP" dirty="0" smtClean="0"/>
              <a:t>E</a:t>
            </a:r>
            <a:endParaRPr lang="ja-JP" altLang="en-US" dirty="0"/>
          </a:p>
        </p:txBody>
      </p:sp>
      <p:sp>
        <p:nvSpPr>
          <p:cNvPr id="31" name="正方形/長方形 30"/>
          <p:cNvSpPr/>
          <p:nvPr/>
        </p:nvSpPr>
        <p:spPr>
          <a:xfrm>
            <a:off x="7351168" y="4412510"/>
            <a:ext cx="324127" cy="369332"/>
          </a:xfrm>
          <a:prstGeom prst="rect">
            <a:avLst/>
          </a:prstGeom>
        </p:spPr>
        <p:txBody>
          <a:bodyPr wrap="none">
            <a:spAutoFit/>
          </a:bodyPr>
          <a:lstStyle/>
          <a:p>
            <a:pPr algn="ctr"/>
            <a:r>
              <a:rPr lang="en-US" altLang="ja-JP" dirty="0" smtClean="0"/>
              <a:t>X</a:t>
            </a:r>
            <a:endParaRPr lang="ja-JP" altLang="en-US" dirty="0"/>
          </a:p>
        </p:txBody>
      </p:sp>
      <p:sp>
        <p:nvSpPr>
          <p:cNvPr id="32" name="正方形/長方形 31"/>
          <p:cNvSpPr/>
          <p:nvPr/>
        </p:nvSpPr>
        <p:spPr>
          <a:xfrm>
            <a:off x="1465499" y="3777959"/>
            <a:ext cx="415499" cy="369332"/>
          </a:xfrm>
          <a:prstGeom prst="rect">
            <a:avLst/>
          </a:prstGeom>
        </p:spPr>
        <p:txBody>
          <a:bodyPr wrap="none">
            <a:spAutoFit/>
          </a:bodyPr>
          <a:lstStyle/>
          <a:p>
            <a:pPr algn="ctr"/>
            <a:r>
              <a:rPr lang="ja-JP" altLang="en-US" dirty="0"/>
              <a:t>←</a:t>
            </a:r>
          </a:p>
        </p:txBody>
      </p:sp>
      <p:sp>
        <p:nvSpPr>
          <p:cNvPr id="33" name="正方形/長方形 32"/>
          <p:cNvSpPr/>
          <p:nvPr/>
        </p:nvSpPr>
        <p:spPr>
          <a:xfrm>
            <a:off x="2765072" y="3777959"/>
            <a:ext cx="415499" cy="369332"/>
          </a:xfrm>
          <a:prstGeom prst="rect">
            <a:avLst/>
          </a:prstGeom>
        </p:spPr>
        <p:txBody>
          <a:bodyPr wrap="none">
            <a:spAutoFit/>
          </a:bodyPr>
          <a:lstStyle/>
          <a:p>
            <a:pPr algn="ctr"/>
            <a:r>
              <a:rPr lang="ja-JP" altLang="en-US" dirty="0"/>
              <a:t>→</a:t>
            </a:r>
          </a:p>
        </p:txBody>
      </p:sp>
    </p:spTree>
    <p:extLst>
      <p:ext uri="{BB962C8B-B14F-4D97-AF65-F5344CB8AC3E}">
        <p14:creationId xmlns:p14="http://schemas.microsoft.com/office/powerpoint/2010/main" val="52817797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250825" y="158720"/>
            <a:ext cx="8642350" cy="400110"/>
          </a:xfrm>
        </p:spPr>
        <p:txBody>
          <a:bodyPr/>
          <a:lstStyle/>
          <a:p>
            <a:r>
              <a:rPr kumimoji="1" lang="ja-JP" altLang="en-US" dirty="0" smtClean="0"/>
              <a:t>アジェンダ</a:t>
            </a:r>
            <a:endParaRPr kumimoji="1" lang="ja-JP" altLang="en-US" dirty="0"/>
          </a:p>
        </p:txBody>
      </p:sp>
      <p:sp>
        <p:nvSpPr>
          <p:cNvPr id="6" name="コンテンツ プレースホルダー 5"/>
          <p:cNvSpPr>
            <a:spLocks noGrp="1"/>
          </p:cNvSpPr>
          <p:nvPr>
            <p:ph idx="1"/>
          </p:nvPr>
        </p:nvSpPr>
        <p:spPr/>
        <p:txBody>
          <a:bodyPr/>
          <a:lstStyle/>
          <a:p>
            <a:r>
              <a:rPr kumimoji="1" lang="en-US" altLang="ja-JP" dirty="0" smtClean="0"/>
              <a:t>2D</a:t>
            </a:r>
            <a:r>
              <a:rPr kumimoji="1" lang="ja-JP" altLang="en-US" dirty="0" smtClean="0"/>
              <a:t>から</a:t>
            </a:r>
            <a:r>
              <a:rPr kumimoji="1" lang="en-US" altLang="ja-JP" dirty="0" smtClean="0"/>
              <a:t>3D</a:t>
            </a:r>
            <a:r>
              <a:rPr kumimoji="1" lang="ja-JP" altLang="en-US" dirty="0" smtClean="0"/>
              <a:t>へ</a:t>
            </a:r>
            <a:endParaRPr kumimoji="1" lang="en-US" altLang="ja-JP" dirty="0" smtClean="0"/>
          </a:p>
          <a:p>
            <a:r>
              <a:rPr lang="en-US" altLang="ja-JP" dirty="0"/>
              <a:t>Z</a:t>
            </a:r>
            <a:r>
              <a:rPr lang="ja-JP" altLang="en-US" dirty="0" smtClean="0"/>
              <a:t>軸の概念を加える</a:t>
            </a:r>
            <a:endParaRPr lang="en-US" altLang="ja-JP" dirty="0" smtClean="0"/>
          </a:p>
          <a:p>
            <a:r>
              <a:rPr lang="ja-JP" altLang="en-US" dirty="0" smtClean="0"/>
              <a:t>アングル</a:t>
            </a:r>
            <a:r>
              <a:rPr lang="ja-JP" altLang="en-US" dirty="0"/>
              <a:t>の概念を</a:t>
            </a:r>
            <a:r>
              <a:rPr lang="ja-JP" altLang="en-US" dirty="0" smtClean="0"/>
              <a:t>加える</a:t>
            </a:r>
            <a:endParaRPr lang="en-US" altLang="ja-JP" dirty="0" smtClean="0"/>
          </a:p>
          <a:p>
            <a:r>
              <a:rPr lang="ja-JP" altLang="en-US" dirty="0"/>
              <a:t>カメラワーク</a:t>
            </a:r>
            <a:endParaRPr lang="en-US" altLang="ja-JP" dirty="0" smtClean="0"/>
          </a:p>
          <a:p>
            <a:r>
              <a:rPr lang="en-US" altLang="ja-JP" dirty="0"/>
              <a:t>3D</a:t>
            </a:r>
            <a:r>
              <a:rPr lang="ja-JP" altLang="en-US" dirty="0"/>
              <a:t>形状モデルの作成と利用</a:t>
            </a:r>
            <a:endParaRPr kumimoji="1" lang="ja-JP" altLang="en-US" dirty="0"/>
          </a:p>
        </p:txBody>
      </p:sp>
      <p:sp>
        <p:nvSpPr>
          <p:cNvPr id="4" name="スライド番号プレースホルダー 3"/>
          <p:cNvSpPr>
            <a:spLocks noGrp="1"/>
          </p:cNvSpPr>
          <p:nvPr>
            <p:ph type="sldNum" sz="quarter" idx="10"/>
          </p:nvPr>
        </p:nvSpPr>
        <p:spPr/>
        <p:txBody>
          <a:bodyPr/>
          <a:lstStyle/>
          <a:p>
            <a:fld id="{D2D8002D-B5B0-4BAC-B1F6-782DDCCE6D9C}" type="slidenum">
              <a:rPr kumimoji="1" lang="ja-JP" altLang="en-US" smtClean="0"/>
              <a:pPr/>
              <a:t>58</a:t>
            </a:fld>
            <a:endParaRPr kumimoji="1" lang="ja-JP" altLang="en-US" dirty="0"/>
          </a:p>
        </p:txBody>
      </p:sp>
    </p:spTree>
    <p:extLst>
      <p:ext uri="{BB962C8B-B14F-4D97-AF65-F5344CB8AC3E}">
        <p14:creationId xmlns:p14="http://schemas.microsoft.com/office/powerpoint/2010/main" val="42225427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idx="1"/>
          </p:nvPr>
        </p:nvSpPr>
        <p:spPr/>
        <p:txBody>
          <a:bodyPr/>
          <a:lstStyle/>
          <a:p>
            <a:r>
              <a:rPr lang="en-US" altLang="ja-JP" dirty="0" smtClean="0"/>
              <a:t>01-2D</a:t>
            </a:r>
            <a:r>
              <a:rPr lang="ja-JP" altLang="en-US" dirty="0"/>
              <a:t>モデル</a:t>
            </a:r>
            <a:r>
              <a:rPr lang="en-US" altLang="ja-JP" dirty="0"/>
              <a:t>.</a:t>
            </a:r>
            <a:r>
              <a:rPr lang="en-US" altLang="ja-JP" dirty="0" smtClean="0"/>
              <a:t>model</a:t>
            </a:r>
            <a:r>
              <a:rPr lang="ja-JP" altLang="en-US" dirty="0" smtClean="0"/>
              <a:t>を使い実演</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59</a:t>
            </a:fld>
            <a:endParaRPr kumimoji="1" lang="ja-JP" altLang="en-US" dirty="0"/>
          </a:p>
        </p:txBody>
      </p:sp>
      <p:sp>
        <p:nvSpPr>
          <p:cNvPr id="4" name="タイトル 3"/>
          <p:cNvSpPr>
            <a:spLocks noGrp="1"/>
          </p:cNvSpPr>
          <p:nvPr>
            <p:ph type="title"/>
          </p:nvPr>
        </p:nvSpPr>
        <p:spPr/>
        <p:txBody>
          <a:bodyPr/>
          <a:lstStyle/>
          <a:p>
            <a:r>
              <a:rPr kumimoji="1" lang="en-US" altLang="ja-JP" dirty="0" smtClean="0"/>
              <a:t>2D</a:t>
            </a:r>
            <a:r>
              <a:rPr kumimoji="1" lang="ja-JP" altLang="en-US" dirty="0" smtClean="0"/>
              <a:t>から</a:t>
            </a:r>
            <a:r>
              <a:rPr kumimoji="1" lang="en-US" altLang="ja-JP" dirty="0" smtClean="0"/>
              <a:t>3D</a:t>
            </a:r>
            <a:r>
              <a:rPr kumimoji="1" lang="ja-JP" altLang="en-US" dirty="0" smtClean="0"/>
              <a:t>へ</a:t>
            </a:r>
            <a:endParaRPr kumimoji="1" lang="ja-JP" altLang="en-US" dirty="0"/>
          </a:p>
        </p:txBody>
      </p:sp>
    </p:spTree>
    <p:extLst>
      <p:ext uri="{BB962C8B-B14F-4D97-AF65-F5344CB8AC3E}">
        <p14:creationId xmlns:p14="http://schemas.microsoft.com/office/powerpoint/2010/main" val="36096093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グループ化 62"/>
          <p:cNvGrpSpPr/>
          <p:nvPr/>
        </p:nvGrpSpPr>
        <p:grpSpPr>
          <a:xfrm>
            <a:off x="142844" y="1439862"/>
            <a:ext cx="8858280" cy="4846658"/>
            <a:chOff x="696913" y="2484438"/>
            <a:chExt cx="11893550" cy="6291262"/>
          </a:xfrm>
        </p:grpSpPr>
        <p:grpSp>
          <p:nvGrpSpPr>
            <p:cNvPr id="34" name="Group 2"/>
            <p:cNvGrpSpPr>
              <a:grpSpLocks/>
            </p:cNvGrpSpPr>
            <p:nvPr/>
          </p:nvGrpSpPr>
          <p:grpSpPr bwMode="auto">
            <a:xfrm>
              <a:off x="4513263" y="2484438"/>
              <a:ext cx="4527718" cy="4076700"/>
              <a:chOff x="0" y="0"/>
              <a:chExt cx="2851" cy="2568"/>
            </a:xfrm>
          </p:grpSpPr>
          <p:sp>
            <p:nvSpPr>
              <p:cNvPr id="35" name="AutoShape 3"/>
              <p:cNvSpPr>
                <a:spLocks/>
              </p:cNvSpPr>
              <p:nvPr/>
            </p:nvSpPr>
            <p:spPr bwMode="auto">
              <a:xfrm>
                <a:off x="305" y="0"/>
                <a:ext cx="2152" cy="2568"/>
              </a:xfrm>
              <a:prstGeom prst="roundRect">
                <a:avLst>
                  <a:gd name="adj" fmla="val 7667"/>
                </a:avLst>
              </a:prstGeom>
              <a:solidFill>
                <a:srgbClr val="FFFFFF"/>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36" name="Rectangle 4"/>
              <p:cNvSpPr>
                <a:spLocks/>
              </p:cNvSpPr>
              <p:nvPr/>
            </p:nvSpPr>
            <p:spPr bwMode="auto">
              <a:xfrm>
                <a:off x="451" y="8"/>
                <a:ext cx="2400" cy="904"/>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AR P丸ゴシック体M" pitchFamily="50" charset="-128"/>
                    <a:ea typeface="AR P丸ゴシック体M" pitchFamily="50" charset="-128"/>
                    <a:sym typeface="Lucida Grande" charset="0"/>
                  </a:rPr>
                  <a:t>② </a:t>
                </a:r>
                <a:r>
                  <a:rPr kumimoji="0" lang="ja-JP" altLang="en-US" sz="1600" b="0" i="0" u="none" strike="noStrike" kern="0" cap="none" spc="0" normalizeH="0" baseline="0" noProof="0" dirty="0">
                    <a:ln>
                      <a:noFill/>
                    </a:ln>
                    <a:solidFill>
                      <a:srgbClr val="000000"/>
                    </a:solidFill>
                    <a:effectLst/>
                    <a:uLnTx/>
                    <a:uFillTx/>
                    <a:latin typeface="AR P丸ゴシック体M" pitchFamily="50" charset="-128"/>
                    <a:ea typeface="AR P丸ゴシック体M" pitchFamily="50" charset="-128"/>
                    <a:sym typeface="Lucida Grande" charset="0"/>
                  </a:rPr>
                  <a:t>エージェントの</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AR P丸ゴシック体M" pitchFamily="50" charset="-128"/>
                    <a:ea typeface="AR P丸ゴシック体M" pitchFamily="50" charset="-128"/>
                    <a:sym typeface="Lucida Grande" charset="0"/>
                  </a:rPr>
                  <a:t>行動ルール</a:t>
                </a:r>
                <a:r>
                  <a:rPr kumimoji="0" lang="ja-JP" altLang="en-US" sz="1600" b="0" i="0" u="none" strike="noStrike" kern="0" cap="none" spc="0" normalizeH="0" baseline="0" noProof="0" dirty="0">
                    <a:ln>
                      <a:noFill/>
                    </a:ln>
                    <a:solidFill>
                      <a:srgbClr val="000000"/>
                    </a:solidFill>
                    <a:effectLst/>
                    <a:uLnTx/>
                    <a:uFillTx/>
                    <a:latin typeface="AR P丸ゴシック体M" pitchFamily="50" charset="-128"/>
                    <a:ea typeface="AR P丸ゴシック体M" pitchFamily="50" charset="-128"/>
                    <a:sym typeface="Lucida Grande" charset="0"/>
                  </a:rPr>
                  <a:t>を定義</a:t>
                </a:r>
              </a:p>
            </p:txBody>
          </p:sp>
          <p:pic>
            <p:nvPicPr>
              <p:cNvPr id="37" name="Picture 5"/>
              <p:cNvPicPr>
                <a:picLocks noChangeAspect="1" noChangeArrowheads="1"/>
              </p:cNvPicPr>
              <p:nvPr/>
            </p:nvPicPr>
            <p:blipFill>
              <a:blip r:embed="rId2" cstate="print"/>
              <a:srcRect/>
              <a:stretch>
                <a:fillRect/>
              </a:stretch>
            </p:blipFill>
            <p:spPr bwMode="auto">
              <a:xfrm>
                <a:off x="520" y="563"/>
                <a:ext cx="1793" cy="1912"/>
              </a:xfrm>
              <a:prstGeom prst="rect">
                <a:avLst/>
              </a:prstGeom>
              <a:noFill/>
              <a:ln w="9525">
                <a:noFill/>
                <a:miter lim="800000"/>
                <a:headEnd/>
                <a:tailEnd/>
              </a:ln>
              <a:effectLst>
                <a:outerShdw dist="38099" dir="2700000" algn="ctr" rotWithShape="0">
                  <a:srgbClr val="000000">
                    <a:alpha val="39999"/>
                  </a:srgbClr>
                </a:outerShdw>
              </a:effectLst>
            </p:spPr>
          </p:pic>
          <p:sp>
            <p:nvSpPr>
              <p:cNvPr id="38" name="AutoShape 6"/>
              <p:cNvSpPr>
                <a:spLocks/>
              </p:cNvSpPr>
              <p:nvPr/>
            </p:nvSpPr>
            <p:spPr bwMode="auto">
              <a:xfrm>
                <a:off x="0" y="982"/>
                <a:ext cx="245" cy="553"/>
              </a:xfrm>
              <a:prstGeom prst="rightArrow">
                <a:avLst>
                  <a:gd name="adj1" fmla="val 50000"/>
                  <a:gd name="adj2" fmla="val 36644"/>
                </a:avLst>
              </a:prstGeom>
              <a:solidFill>
                <a:srgbClr val="727CA3"/>
              </a:solidFill>
              <a:ln w="25400">
                <a:solidFill>
                  <a:srgbClr val="535A76"/>
                </a:solid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grpSp>
        <p:grpSp>
          <p:nvGrpSpPr>
            <p:cNvPr id="39" name="Group 7"/>
            <p:cNvGrpSpPr>
              <a:grpSpLocks/>
            </p:cNvGrpSpPr>
            <p:nvPr/>
          </p:nvGrpSpPr>
          <p:grpSpPr bwMode="auto">
            <a:xfrm>
              <a:off x="8607425" y="2484438"/>
              <a:ext cx="3983038" cy="4013200"/>
              <a:chOff x="0" y="0"/>
              <a:chExt cx="2509" cy="2528"/>
            </a:xfrm>
          </p:grpSpPr>
          <p:sp>
            <p:nvSpPr>
              <p:cNvPr id="40" name="AutoShape 8"/>
              <p:cNvSpPr>
                <a:spLocks/>
              </p:cNvSpPr>
              <p:nvPr/>
            </p:nvSpPr>
            <p:spPr bwMode="auto">
              <a:xfrm>
                <a:off x="357" y="0"/>
                <a:ext cx="2152" cy="2528"/>
              </a:xfrm>
              <a:prstGeom prst="roundRect">
                <a:avLst>
                  <a:gd name="adj" fmla="val 7667"/>
                </a:avLst>
              </a:prstGeom>
              <a:solidFill>
                <a:srgbClr val="FFFFFF"/>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41" name="Rectangle 9"/>
              <p:cNvSpPr>
                <a:spLocks/>
              </p:cNvSpPr>
              <p:nvPr/>
            </p:nvSpPr>
            <p:spPr bwMode="auto">
              <a:xfrm>
                <a:off x="371" y="17"/>
                <a:ext cx="2128" cy="600"/>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AR P丸ゴシック体M" pitchFamily="50" charset="-128"/>
                    <a:ea typeface="AR P丸ゴシック体M" pitchFamily="50" charset="-128"/>
                    <a:sym typeface="Lucida Grande" charset="0"/>
                  </a:rPr>
                  <a:t>③ </a:t>
                </a:r>
                <a:r>
                  <a:rPr kumimoji="0" lang="ja-JP" altLang="en-US" sz="1600" b="0" i="0" u="none" strike="noStrike" kern="0" cap="none" spc="0" normalizeH="0" baseline="0" noProof="0" dirty="0">
                    <a:ln>
                      <a:noFill/>
                    </a:ln>
                    <a:solidFill>
                      <a:srgbClr val="000000"/>
                    </a:solidFill>
                    <a:effectLst/>
                    <a:uLnTx/>
                    <a:uFillTx/>
                    <a:latin typeface="AR P丸ゴシック体M" pitchFamily="50" charset="-128"/>
                    <a:ea typeface="AR P丸ゴシック体M" pitchFamily="50" charset="-128"/>
                    <a:sym typeface="Lucida Grande" charset="0"/>
                  </a:rPr>
                  <a:t>シミュレーション結果の</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AR P丸ゴシック体M" pitchFamily="50" charset="-128"/>
                    <a:ea typeface="AR P丸ゴシック体M" pitchFamily="50" charset="-128"/>
                    <a:sym typeface="Lucida Grande" charset="0"/>
                  </a:rPr>
                  <a:t>出力形式</a:t>
                </a:r>
                <a:r>
                  <a:rPr kumimoji="0" lang="ja-JP" altLang="en-US" sz="1600" b="0" i="0" u="none" strike="noStrike" kern="0" cap="none" spc="0" normalizeH="0" baseline="0" noProof="0" dirty="0">
                    <a:ln>
                      <a:noFill/>
                    </a:ln>
                    <a:solidFill>
                      <a:srgbClr val="000000"/>
                    </a:solidFill>
                    <a:effectLst/>
                    <a:uLnTx/>
                    <a:uFillTx/>
                    <a:latin typeface="AR P丸ゴシック体M" pitchFamily="50" charset="-128"/>
                    <a:ea typeface="AR P丸ゴシック体M" pitchFamily="50" charset="-128"/>
                    <a:sym typeface="Lucida Grande" charset="0"/>
                  </a:rPr>
                  <a:t>を定義する</a:t>
                </a:r>
              </a:p>
            </p:txBody>
          </p:sp>
          <p:grpSp>
            <p:nvGrpSpPr>
              <p:cNvPr id="42" name="Group 10"/>
              <p:cNvGrpSpPr>
                <a:grpSpLocks/>
              </p:cNvGrpSpPr>
              <p:nvPr/>
            </p:nvGrpSpPr>
            <p:grpSpPr bwMode="auto">
              <a:xfrm>
                <a:off x="576" y="612"/>
                <a:ext cx="1713" cy="1810"/>
                <a:chOff x="0" y="0"/>
                <a:chExt cx="1711" cy="1810"/>
              </a:xfrm>
            </p:grpSpPr>
            <p:pic>
              <p:nvPicPr>
                <p:cNvPr id="44" name="Picture 11"/>
                <p:cNvPicPr>
                  <a:picLocks noChangeAspect="1" noChangeArrowheads="1"/>
                </p:cNvPicPr>
                <p:nvPr/>
              </p:nvPicPr>
              <p:blipFill>
                <a:blip r:embed="rId3" cstate="print"/>
                <a:srcRect/>
                <a:stretch>
                  <a:fillRect/>
                </a:stretch>
              </p:blipFill>
              <p:spPr bwMode="auto">
                <a:xfrm>
                  <a:off x="762" y="0"/>
                  <a:ext cx="875" cy="597"/>
                </a:xfrm>
                <a:prstGeom prst="rect">
                  <a:avLst/>
                </a:prstGeom>
                <a:noFill/>
                <a:ln w="9525">
                  <a:noFill/>
                  <a:miter lim="800000"/>
                  <a:headEnd/>
                  <a:tailEnd/>
                </a:ln>
                <a:effectLst>
                  <a:outerShdw dist="38099" dir="2700000" algn="ctr" rotWithShape="0">
                    <a:srgbClr val="000000">
                      <a:alpha val="39999"/>
                    </a:srgbClr>
                  </a:outerShdw>
                </a:effectLst>
              </p:spPr>
            </p:pic>
            <p:pic>
              <p:nvPicPr>
                <p:cNvPr id="45" name="Picture 12"/>
                <p:cNvPicPr>
                  <a:picLocks noChangeAspect="1" noChangeArrowheads="1"/>
                </p:cNvPicPr>
                <p:nvPr/>
              </p:nvPicPr>
              <p:blipFill>
                <a:blip r:embed="rId4" cstate="print"/>
                <a:srcRect/>
                <a:stretch>
                  <a:fillRect/>
                </a:stretch>
              </p:blipFill>
              <p:spPr bwMode="auto">
                <a:xfrm>
                  <a:off x="0" y="224"/>
                  <a:ext cx="1413" cy="1303"/>
                </a:xfrm>
                <a:prstGeom prst="rect">
                  <a:avLst/>
                </a:prstGeom>
                <a:noFill/>
                <a:ln w="9525">
                  <a:noFill/>
                  <a:miter lim="800000"/>
                  <a:headEnd/>
                  <a:tailEnd/>
                </a:ln>
                <a:effectLst>
                  <a:outerShdw dist="38099" dir="2700000" algn="ctr" rotWithShape="0">
                    <a:srgbClr val="000000">
                      <a:alpha val="39999"/>
                    </a:srgbClr>
                  </a:outerShdw>
                </a:effectLst>
              </p:spPr>
            </p:pic>
            <p:pic>
              <p:nvPicPr>
                <p:cNvPr id="46" name="Picture 13"/>
                <p:cNvPicPr>
                  <a:picLocks noChangeAspect="1" noChangeArrowheads="1"/>
                </p:cNvPicPr>
                <p:nvPr/>
              </p:nvPicPr>
              <p:blipFill>
                <a:blip r:embed="rId5" cstate="print"/>
                <a:srcRect/>
                <a:stretch>
                  <a:fillRect/>
                </a:stretch>
              </p:blipFill>
              <p:spPr bwMode="auto">
                <a:xfrm>
                  <a:off x="724" y="674"/>
                  <a:ext cx="987" cy="1136"/>
                </a:xfrm>
                <a:prstGeom prst="rect">
                  <a:avLst/>
                </a:prstGeom>
                <a:noFill/>
                <a:ln w="9525">
                  <a:noFill/>
                  <a:miter lim="800000"/>
                  <a:headEnd/>
                  <a:tailEnd/>
                </a:ln>
                <a:effectLst>
                  <a:outerShdw dist="38099" dir="2700000" algn="ctr" rotWithShape="0">
                    <a:srgbClr val="000000">
                      <a:alpha val="39999"/>
                    </a:srgbClr>
                  </a:outerShdw>
                </a:effectLst>
              </p:spPr>
            </p:pic>
          </p:grpSp>
          <p:sp>
            <p:nvSpPr>
              <p:cNvPr id="43" name="AutoShape 14"/>
              <p:cNvSpPr>
                <a:spLocks/>
              </p:cNvSpPr>
              <p:nvPr/>
            </p:nvSpPr>
            <p:spPr bwMode="auto">
              <a:xfrm>
                <a:off x="0" y="982"/>
                <a:ext cx="245" cy="553"/>
              </a:xfrm>
              <a:prstGeom prst="rightArrow">
                <a:avLst>
                  <a:gd name="adj1" fmla="val 50000"/>
                  <a:gd name="adj2" fmla="val 36644"/>
                </a:avLst>
              </a:prstGeom>
              <a:solidFill>
                <a:srgbClr val="727CA3"/>
              </a:solidFill>
              <a:ln w="25400">
                <a:solidFill>
                  <a:srgbClr val="535A76"/>
                </a:solid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grpSp>
        <p:grpSp>
          <p:nvGrpSpPr>
            <p:cNvPr id="47" name="Group 15"/>
            <p:cNvGrpSpPr>
              <a:grpSpLocks/>
            </p:cNvGrpSpPr>
            <p:nvPr/>
          </p:nvGrpSpPr>
          <p:grpSpPr bwMode="auto">
            <a:xfrm>
              <a:off x="696913" y="6672263"/>
              <a:ext cx="11809412" cy="2103437"/>
              <a:chOff x="0" y="0"/>
              <a:chExt cx="7439" cy="1324"/>
            </a:xfrm>
          </p:grpSpPr>
          <p:grpSp>
            <p:nvGrpSpPr>
              <p:cNvPr id="48" name="Group 16"/>
              <p:cNvGrpSpPr>
                <a:grpSpLocks/>
              </p:cNvGrpSpPr>
              <p:nvPr/>
            </p:nvGrpSpPr>
            <p:grpSpPr bwMode="auto">
              <a:xfrm>
                <a:off x="0" y="0"/>
                <a:ext cx="4860" cy="1324"/>
                <a:chOff x="0" y="0"/>
                <a:chExt cx="4860" cy="1324"/>
              </a:xfrm>
            </p:grpSpPr>
            <p:pic>
              <p:nvPicPr>
                <p:cNvPr id="51" name="Picture 17"/>
                <p:cNvPicPr>
                  <a:picLocks noChangeAspect="1" noChangeArrowheads="1"/>
                </p:cNvPicPr>
                <p:nvPr/>
              </p:nvPicPr>
              <p:blipFill>
                <a:blip r:embed="rId6" cstate="print"/>
                <a:srcRect/>
                <a:stretch>
                  <a:fillRect/>
                </a:stretch>
              </p:blipFill>
              <p:spPr bwMode="auto">
                <a:xfrm>
                  <a:off x="356" y="267"/>
                  <a:ext cx="1048" cy="468"/>
                </a:xfrm>
                <a:prstGeom prst="rect">
                  <a:avLst/>
                </a:prstGeom>
                <a:noFill/>
                <a:ln w="9525">
                  <a:noFill/>
                  <a:miter lim="800000"/>
                  <a:headEnd/>
                  <a:tailEnd/>
                </a:ln>
                <a:effectLst>
                  <a:outerShdw dist="38099" dir="2700000" algn="ctr" rotWithShape="0">
                    <a:srgbClr val="000000">
                      <a:alpha val="39999"/>
                    </a:srgbClr>
                  </a:outerShdw>
                </a:effectLst>
              </p:spPr>
            </p:pic>
            <p:sp>
              <p:nvSpPr>
                <p:cNvPr id="52" name="Rectangle 18"/>
                <p:cNvSpPr>
                  <a:spLocks/>
                </p:cNvSpPr>
                <p:nvPr/>
              </p:nvSpPr>
              <p:spPr bwMode="auto">
                <a:xfrm>
                  <a:off x="0" y="980"/>
                  <a:ext cx="2096" cy="344"/>
                </a:xfrm>
                <a:prstGeom prst="rect">
                  <a:avLst/>
                </a:prstGeom>
                <a:noFill/>
                <a:ln w="12700">
                  <a:noFill/>
                  <a:miter lim="800000"/>
                  <a:headEnd/>
                  <a:tailEnd/>
                </a:ln>
              </p:spPr>
              <p:txBody>
                <a:bodyPr lIns="38100" tIns="38100" rIns="38100" bIns="38100"/>
                <a:lstStyle/>
                <a:p>
                  <a:pPr algn="l"/>
                  <a:r>
                    <a:rPr lang="ja-JP" altLang="en-US" sz="1600" b="1" dirty="0">
                      <a:solidFill>
                        <a:srgbClr val="FF0000"/>
                      </a:solidFill>
                      <a:latin typeface="AR P丸ゴシック体M" pitchFamily="50" charset="-128"/>
                      <a:ea typeface="AR P丸ゴシック体M" pitchFamily="50" charset="-128"/>
                      <a:sym typeface="Lucida Grande" charset="0"/>
                    </a:rPr>
                    <a:t>実行ボタンをクリック！</a:t>
                  </a:r>
                </a:p>
              </p:txBody>
            </p:sp>
            <p:sp>
              <p:nvSpPr>
                <p:cNvPr id="53" name="AutoShape 19"/>
                <p:cNvSpPr>
                  <a:spLocks/>
                </p:cNvSpPr>
                <p:nvPr/>
              </p:nvSpPr>
              <p:spPr bwMode="auto">
                <a:xfrm>
                  <a:off x="1782" y="371"/>
                  <a:ext cx="376" cy="552"/>
                </a:xfrm>
                <a:custGeom>
                  <a:avLst/>
                  <a:gdLst>
                    <a:gd name="T0" fmla="*/ 0 w 21600"/>
                    <a:gd name="T1" fmla="*/ 0 h 21600"/>
                    <a:gd name="T2" fmla="*/ 21600 w 21600"/>
                    <a:gd name="T3" fmla="*/ 21600 h 21600"/>
                  </a:gdLst>
                  <a:ahLst/>
                  <a:cxnLst/>
                  <a:rect l="T0" t="T1" r="T2" b="T3"/>
                  <a:pathLst>
                    <a:path w="21600" h="21600">
                      <a:moveTo>
                        <a:pt x="0" y="5400"/>
                      </a:moveTo>
                      <a:lnTo>
                        <a:pt x="675" y="5400"/>
                      </a:lnTo>
                      <a:lnTo>
                        <a:pt x="675" y="16200"/>
                      </a:lnTo>
                      <a:lnTo>
                        <a:pt x="0" y="16200"/>
                      </a:lnTo>
                      <a:close/>
                      <a:moveTo>
                        <a:pt x="1350" y="5400"/>
                      </a:moveTo>
                      <a:lnTo>
                        <a:pt x="2700" y="5400"/>
                      </a:lnTo>
                      <a:lnTo>
                        <a:pt x="2700" y="16200"/>
                      </a:lnTo>
                      <a:lnTo>
                        <a:pt x="1350" y="16200"/>
                      </a:lnTo>
                      <a:close/>
                      <a:moveTo>
                        <a:pt x="3375" y="5400"/>
                      </a:moveTo>
                      <a:lnTo>
                        <a:pt x="10800" y="5400"/>
                      </a:lnTo>
                      <a:lnTo>
                        <a:pt x="10800" y="0"/>
                      </a:lnTo>
                      <a:lnTo>
                        <a:pt x="21600" y="10800"/>
                      </a:lnTo>
                      <a:lnTo>
                        <a:pt x="10800" y="21600"/>
                      </a:lnTo>
                      <a:lnTo>
                        <a:pt x="10800" y="16200"/>
                      </a:lnTo>
                      <a:lnTo>
                        <a:pt x="3375" y="16200"/>
                      </a:lnTo>
                      <a:close/>
                      <a:moveTo>
                        <a:pt x="3375" y="5400"/>
                      </a:moveTo>
                    </a:path>
                  </a:pathLst>
                </a:custGeom>
                <a:solidFill>
                  <a:srgbClr val="FFD89F"/>
                </a:solidFill>
                <a:ln w="25400">
                  <a:solidFill>
                    <a:srgbClr val="535A76"/>
                  </a:solidFill>
                  <a:miter lim="800000"/>
                  <a:headEnd/>
                  <a:tailEnd/>
                </a:ln>
              </p:spPr>
              <p:txBody>
                <a:bodyPr lIns="0" tIns="0" rIns="0" bIns="0"/>
                <a:lstStyle/>
                <a:p>
                  <a:endParaRPr lang="ja-JP" altLang="en-US" sz="1200">
                    <a:ea typeface="ＭＳ Ｐゴシック" charset="-128"/>
                  </a:endParaRPr>
                </a:p>
              </p:txBody>
            </p:sp>
            <p:sp>
              <p:nvSpPr>
                <p:cNvPr id="54" name="Oval 20"/>
                <p:cNvSpPr>
                  <a:spLocks/>
                </p:cNvSpPr>
                <p:nvPr/>
              </p:nvSpPr>
              <p:spPr bwMode="auto">
                <a:xfrm>
                  <a:off x="462" y="419"/>
                  <a:ext cx="307" cy="307"/>
                </a:xfrm>
                <a:prstGeom prst="ellipse">
                  <a:avLst/>
                </a:prstGeom>
                <a:noFill/>
                <a:ln w="25400">
                  <a:solidFill>
                    <a:srgbClr val="FF0000"/>
                  </a:solidFill>
                  <a:prstDash val="dash"/>
                  <a:round/>
                  <a:headEnd/>
                  <a:tailEnd/>
                </a:ln>
              </p:spPr>
              <p:txBody>
                <a:bodyPr lIns="0" tIns="0" rIns="0" bIns="0"/>
                <a:lstStyle/>
                <a:p>
                  <a:endParaRPr lang="ja-JP" altLang="en-US" sz="1200">
                    <a:ea typeface="ＭＳ Ｐゴシック" charset="-128"/>
                  </a:endParaRPr>
                </a:p>
              </p:txBody>
            </p:sp>
            <p:pic>
              <p:nvPicPr>
                <p:cNvPr id="55" name="Picture 21"/>
                <p:cNvPicPr>
                  <a:picLocks noChangeAspect="1" noChangeArrowheads="1"/>
                </p:cNvPicPr>
                <p:nvPr/>
              </p:nvPicPr>
              <p:blipFill>
                <a:blip r:embed="rId7" cstate="print"/>
                <a:srcRect/>
                <a:stretch>
                  <a:fillRect/>
                </a:stretch>
              </p:blipFill>
              <p:spPr bwMode="auto">
                <a:xfrm>
                  <a:off x="2260" y="0"/>
                  <a:ext cx="1310" cy="1146"/>
                </a:xfrm>
                <a:prstGeom prst="rect">
                  <a:avLst/>
                </a:prstGeom>
                <a:noFill/>
                <a:ln w="9525">
                  <a:noFill/>
                  <a:miter lim="800000"/>
                  <a:headEnd/>
                  <a:tailEnd/>
                </a:ln>
                <a:effectLst>
                  <a:outerShdw dist="38099" dir="2700000" algn="ctr" rotWithShape="0">
                    <a:srgbClr val="000000">
                      <a:alpha val="39999"/>
                    </a:srgbClr>
                  </a:outerShdw>
                </a:effectLst>
              </p:spPr>
            </p:pic>
            <p:pic>
              <p:nvPicPr>
                <p:cNvPr id="56" name="Picture 22"/>
                <p:cNvPicPr>
                  <a:picLocks noChangeAspect="1" noChangeArrowheads="1"/>
                </p:cNvPicPr>
                <p:nvPr/>
              </p:nvPicPr>
              <p:blipFill>
                <a:blip r:embed="rId8" cstate="print"/>
                <a:srcRect/>
                <a:stretch>
                  <a:fillRect/>
                </a:stretch>
              </p:blipFill>
              <p:spPr bwMode="auto">
                <a:xfrm>
                  <a:off x="3550" y="0"/>
                  <a:ext cx="1310" cy="1146"/>
                </a:xfrm>
                <a:prstGeom prst="rect">
                  <a:avLst/>
                </a:prstGeom>
                <a:noFill/>
                <a:ln w="9525">
                  <a:noFill/>
                  <a:miter lim="800000"/>
                  <a:headEnd/>
                  <a:tailEnd/>
                </a:ln>
                <a:effectLst>
                  <a:outerShdw dist="38099" dir="2700000" algn="ctr" rotWithShape="0">
                    <a:srgbClr val="000000">
                      <a:alpha val="39999"/>
                    </a:srgbClr>
                  </a:outerShdw>
                </a:effectLst>
              </p:spPr>
            </p:pic>
          </p:grpSp>
          <p:pic>
            <p:nvPicPr>
              <p:cNvPr id="49" name="Picture 23"/>
              <p:cNvPicPr>
                <a:picLocks noChangeAspect="1" noChangeArrowheads="1"/>
              </p:cNvPicPr>
              <p:nvPr/>
            </p:nvPicPr>
            <p:blipFill>
              <a:blip r:embed="rId9" cstate="print"/>
              <a:srcRect/>
              <a:stretch>
                <a:fillRect/>
              </a:stretch>
            </p:blipFill>
            <p:spPr bwMode="auto">
              <a:xfrm>
                <a:off x="4839" y="0"/>
                <a:ext cx="1310" cy="1146"/>
              </a:xfrm>
              <a:prstGeom prst="rect">
                <a:avLst/>
              </a:prstGeom>
              <a:noFill/>
              <a:ln w="9525">
                <a:noFill/>
                <a:miter lim="800000"/>
                <a:headEnd/>
                <a:tailEnd/>
              </a:ln>
              <a:effectLst>
                <a:outerShdw dist="38099" dir="2700000" algn="ctr" rotWithShape="0">
                  <a:srgbClr val="000000">
                    <a:alpha val="39999"/>
                  </a:srgbClr>
                </a:outerShdw>
              </a:effectLst>
            </p:spPr>
          </p:pic>
          <p:pic>
            <p:nvPicPr>
              <p:cNvPr id="50" name="Picture 24"/>
              <p:cNvPicPr>
                <a:picLocks noChangeAspect="1" noChangeArrowheads="1"/>
              </p:cNvPicPr>
              <p:nvPr/>
            </p:nvPicPr>
            <p:blipFill>
              <a:blip r:embed="rId10" cstate="print"/>
              <a:srcRect/>
              <a:stretch>
                <a:fillRect/>
              </a:stretch>
            </p:blipFill>
            <p:spPr bwMode="auto">
              <a:xfrm>
                <a:off x="6129" y="0"/>
                <a:ext cx="1310" cy="1146"/>
              </a:xfrm>
              <a:prstGeom prst="rect">
                <a:avLst/>
              </a:prstGeom>
              <a:noFill/>
              <a:ln w="9525">
                <a:noFill/>
                <a:miter lim="800000"/>
                <a:headEnd/>
                <a:tailEnd/>
              </a:ln>
              <a:effectLst>
                <a:outerShdw dist="38099" dir="2700000" algn="ctr" rotWithShape="0">
                  <a:srgbClr val="000000">
                    <a:alpha val="39999"/>
                  </a:srgbClr>
                </a:outerShdw>
              </a:effectLst>
            </p:spPr>
          </p:pic>
        </p:grpSp>
        <p:grpSp>
          <p:nvGrpSpPr>
            <p:cNvPr id="57" name="Group 25"/>
            <p:cNvGrpSpPr>
              <a:grpSpLocks/>
            </p:cNvGrpSpPr>
            <p:nvPr/>
          </p:nvGrpSpPr>
          <p:grpSpPr bwMode="auto">
            <a:xfrm>
              <a:off x="866775" y="2484438"/>
              <a:ext cx="3454400" cy="4076700"/>
              <a:chOff x="0" y="0"/>
              <a:chExt cx="2176" cy="2568"/>
            </a:xfrm>
          </p:grpSpPr>
          <p:sp>
            <p:nvSpPr>
              <p:cNvPr id="58" name="AutoShape 26"/>
              <p:cNvSpPr>
                <a:spLocks/>
              </p:cNvSpPr>
              <p:nvPr/>
            </p:nvSpPr>
            <p:spPr bwMode="auto">
              <a:xfrm>
                <a:off x="0" y="0"/>
                <a:ext cx="2176" cy="2568"/>
              </a:xfrm>
              <a:prstGeom prst="roundRect">
                <a:avLst>
                  <a:gd name="adj" fmla="val 7583"/>
                </a:avLst>
              </a:prstGeom>
              <a:solidFill>
                <a:srgbClr val="FFFFFF"/>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59" name="Rectangle 27"/>
              <p:cNvSpPr>
                <a:spLocks/>
              </p:cNvSpPr>
              <p:nvPr/>
            </p:nvSpPr>
            <p:spPr bwMode="auto">
              <a:xfrm>
                <a:off x="77" y="3"/>
                <a:ext cx="2048" cy="544"/>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AR P丸ゴシック体M" pitchFamily="50" charset="-128"/>
                    <a:ea typeface="AR P丸ゴシック体M" pitchFamily="50" charset="-128"/>
                    <a:sym typeface="Lucida Grande" charset="0"/>
                  </a:rPr>
                  <a:t>① </a:t>
                </a:r>
                <a:r>
                  <a:rPr kumimoji="0" lang="ja-JP" altLang="en-US" sz="1600" b="0" i="0" u="none" strike="noStrike" kern="0" cap="none" spc="0" normalizeH="0" baseline="0" noProof="0" dirty="0">
                    <a:ln>
                      <a:noFill/>
                    </a:ln>
                    <a:solidFill>
                      <a:srgbClr val="000000"/>
                    </a:solidFill>
                    <a:effectLst/>
                    <a:uLnTx/>
                    <a:uFillTx/>
                    <a:latin typeface="AR P丸ゴシック体M" pitchFamily="50" charset="-128"/>
                    <a:ea typeface="AR P丸ゴシック体M" pitchFamily="50" charset="-128"/>
                    <a:sym typeface="Lucida Grande" charset="0"/>
                  </a:rPr>
                  <a:t>空間／エージェントの</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AR P丸ゴシック体M" pitchFamily="50" charset="-128"/>
                    <a:ea typeface="AR P丸ゴシック体M" pitchFamily="50" charset="-128"/>
                    <a:sym typeface="Lucida Grande" charset="0"/>
                  </a:rPr>
                  <a:t>種類・属性</a:t>
                </a:r>
                <a:r>
                  <a:rPr kumimoji="0" lang="ja-JP" altLang="en-US" sz="1600" b="0" i="0" u="none" strike="noStrike" kern="0" cap="none" spc="0" normalizeH="0" baseline="0" noProof="0" dirty="0">
                    <a:ln>
                      <a:noFill/>
                    </a:ln>
                    <a:solidFill>
                      <a:srgbClr val="000000"/>
                    </a:solidFill>
                    <a:effectLst/>
                    <a:uLnTx/>
                    <a:uFillTx/>
                    <a:latin typeface="AR P丸ゴシック体M" pitchFamily="50" charset="-128"/>
                    <a:ea typeface="AR P丸ゴシック体M" pitchFamily="50" charset="-128"/>
                    <a:sym typeface="Lucida Grande" charset="0"/>
                  </a:rPr>
                  <a:t>を定義</a:t>
                </a:r>
              </a:p>
            </p:txBody>
          </p:sp>
          <p:grpSp>
            <p:nvGrpSpPr>
              <p:cNvPr id="60" name="Group 28"/>
              <p:cNvGrpSpPr>
                <a:grpSpLocks/>
              </p:cNvGrpSpPr>
              <p:nvPr/>
            </p:nvGrpSpPr>
            <p:grpSpPr bwMode="auto">
              <a:xfrm>
                <a:off x="357" y="539"/>
                <a:ext cx="1646" cy="1964"/>
                <a:chOff x="0" y="0"/>
                <a:chExt cx="1646" cy="1964"/>
              </a:xfrm>
            </p:grpSpPr>
            <p:pic>
              <p:nvPicPr>
                <p:cNvPr id="61" name="Picture 29"/>
                <p:cNvPicPr>
                  <a:picLocks noChangeAspect="1" noChangeArrowheads="1"/>
                </p:cNvPicPr>
                <p:nvPr/>
              </p:nvPicPr>
              <p:blipFill>
                <a:blip r:embed="rId11" cstate="print"/>
                <a:srcRect/>
                <a:stretch>
                  <a:fillRect/>
                </a:stretch>
              </p:blipFill>
              <p:spPr bwMode="auto">
                <a:xfrm>
                  <a:off x="0" y="0"/>
                  <a:ext cx="1270" cy="1964"/>
                </a:xfrm>
                <a:prstGeom prst="rect">
                  <a:avLst/>
                </a:prstGeom>
                <a:noFill/>
                <a:ln w="9525">
                  <a:noFill/>
                  <a:miter lim="800000"/>
                  <a:headEnd/>
                  <a:tailEnd/>
                </a:ln>
                <a:effectLst>
                  <a:outerShdw dist="38099" dir="2700000" algn="ctr" rotWithShape="0">
                    <a:srgbClr val="000000">
                      <a:alpha val="39999"/>
                    </a:srgbClr>
                  </a:outerShdw>
                </a:effectLst>
              </p:spPr>
            </p:pic>
            <p:pic>
              <p:nvPicPr>
                <p:cNvPr id="62" name="Picture 30"/>
                <p:cNvPicPr>
                  <a:picLocks noChangeAspect="1" noChangeArrowheads="1"/>
                </p:cNvPicPr>
                <p:nvPr/>
              </p:nvPicPr>
              <p:blipFill>
                <a:blip r:embed="rId12" cstate="print"/>
                <a:srcRect/>
                <a:stretch>
                  <a:fillRect/>
                </a:stretch>
              </p:blipFill>
              <p:spPr bwMode="auto">
                <a:xfrm>
                  <a:off x="717" y="818"/>
                  <a:ext cx="929" cy="778"/>
                </a:xfrm>
                <a:prstGeom prst="rect">
                  <a:avLst/>
                </a:prstGeom>
                <a:noFill/>
                <a:ln w="9525">
                  <a:noFill/>
                  <a:miter lim="800000"/>
                  <a:headEnd/>
                  <a:tailEnd/>
                </a:ln>
                <a:effectLst>
                  <a:outerShdw dist="38099" dir="2700000" algn="ctr" rotWithShape="0">
                    <a:srgbClr val="000000">
                      <a:alpha val="39999"/>
                    </a:srgbClr>
                  </a:outerShdw>
                </a:effectLst>
              </p:spPr>
            </p:pic>
          </p:grpSp>
        </p:grpSp>
      </p:grpSp>
      <p:sp>
        <p:nvSpPr>
          <p:cNvPr id="3" name="タイトル 2"/>
          <p:cNvSpPr>
            <a:spLocks noGrp="1"/>
          </p:cNvSpPr>
          <p:nvPr>
            <p:ph type="title"/>
          </p:nvPr>
        </p:nvSpPr>
        <p:spPr/>
        <p:txBody>
          <a:bodyPr/>
          <a:lstStyle/>
          <a:p>
            <a:r>
              <a:rPr kumimoji="1" lang="ja-JP" altLang="en-US" dirty="0" smtClean="0"/>
              <a:t>直感的なモデル構築</a:t>
            </a:r>
            <a:endParaRPr kumimoji="1" lang="ja-JP" altLang="en-US" dirty="0"/>
          </a:p>
        </p:txBody>
      </p:sp>
    </p:spTree>
    <p:extLst>
      <p:ext uri="{BB962C8B-B14F-4D97-AF65-F5344CB8AC3E}">
        <p14:creationId xmlns:p14="http://schemas.microsoft.com/office/powerpoint/2010/main" val="5820380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dirty="0"/>
              <a:t>2D</a:t>
            </a:r>
            <a:r>
              <a:rPr lang="ja-JP" altLang="en-US" dirty="0"/>
              <a:t>から</a:t>
            </a:r>
            <a:r>
              <a:rPr lang="en-US" altLang="ja-JP" dirty="0"/>
              <a:t>3D</a:t>
            </a:r>
            <a:r>
              <a:rPr lang="ja-JP" altLang="en-US" dirty="0" smtClean="0"/>
              <a:t>へ</a:t>
            </a:r>
            <a:endParaRPr kumimoji="1" lang="ja-JP" altLang="en-US" dirty="0"/>
          </a:p>
        </p:txBody>
      </p:sp>
      <p:sp>
        <p:nvSpPr>
          <p:cNvPr id="5" name="コンテンツ プレースホルダー 4"/>
          <p:cNvSpPr>
            <a:spLocks noGrp="1"/>
          </p:cNvSpPr>
          <p:nvPr>
            <p:ph idx="1"/>
          </p:nvPr>
        </p:nvSpPr>
        <p:spPr/>
        <p:txBody>
          <a:bodyPr/>
          <a:lstStyle/>
          <a:p>
            <a:pPr marL="342900" indent="-342900">
              <a:buFont typeface="+mj-lt"/>
              <a:buAutoNum type="arabicPeriod"/>
            </a:pPr>
            <a:r>
              <a:rPr lang="ja-JP" altLang="en-US" dirty="0" smtClean="0"/>
              <a:t>空間</a:t>
            </a:r>
            <a:r>
              <a:rPr lang="ja-JP" altLang="en-US" dirty="0"/>
              <a:t>を３Ｄ設定</a:t>
            </a:r>
            <a:r>
              <a:rPr lang="ja-JP" altLang="en-US" dirty="0" smtClean="0"/>
              <a:t>に</a:t>
            </a:r>
            <a:endParaRPr lang="en-US" altLang="ja-JP" dirty="0"/>
          </a:p>
          <a:p>
            <a:pPr marL="785812" lvl="1" indent="-342900"/>
            <a:r>
              <a:rPr lang="ja-JP" altLang="en-US" dirty="0" smtClean="0"/>
              <a:t>３Ｄ出力したい空間のプロパティを開く</a:t>
            </a:r>
            <a:endParaRPr lang="en-US" altLang="ja-JP" dirty="0" smtClean="0"/>
          </a:p>
          <a:p>
            <a:pPr marL="785812" lvl="1" indent="-342900"/>
            <a:r>
              <a:rPr lang="ja-JP" altLang="en-US" dirty="0" smtClean="0"/>
              <a:t>３Ｄ表示対応に</a:t>
            </a:r>
            <a:r>
              <a:rPr lang="ja-JP" altLang="en-US" dirty="0"/>
              <a:t>チェック</a:t>
            </a:r>
            <a:r>
              <a:rPr lang="ja-JP" altLang="en-US" dirty="0" smtClean="0"/>
              <a:t>を入れる</a:t>
            </a:r>
            <a:endParaRPr lang="en-US" altLang="ja-JP"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60</a:t>
            </a:fld>
            <a:endParaRPr kumimoji="1" lang="ja-JP" alt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212" y="2204864"/>
            <a:ext cx="3457575" cy="354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角丸四角形 1"/>
          <p:cNvSpPr/>
          <p:nvPr/>
        </p:nvSpPr>
        <p:spPr bwMode="auto">
          <a:xfrm>
            <a:off x="2987824" y="4951000"/>
            <a:ext cx="1656184" cy="288032"/>
          </a:xfrm>
          <a:prstGeom prst="round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152074552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dirty="0"/>
              <a:t>2D</a:t>
            </a:r>
            <a:r>
              <a:rPr lang="ja-JP" altLang="en-US" dirty="0"/>
              <a:t>から</a:t>
            </a:r>
            <a:r>
              <a:rPr lang="en-US" altLang="ja-JP" dirty="0"/>
              <a:t>3D</a:t>
            </a:r>
            <a:r>
              <a:rPr lang="ja-JP" altLang="en-US" dirty="0" smtClean="0"/>
              <a:t>へ</a:t>
            </a:r>
            <a:endParaRPr kumimoji="1" lang="ja-JP" altLang="en-US" dirty="0"/>
          </a:p>
        </p:txBody>
      </p:sp>
      <p:sp>
        <p:nvSpPr>
          <p:cNvPr id="5" name="コンテンツ プレースホルダー 4"/>
          <p:cNvSpPr>
            <a:spLocks noGrp="1"/>
          </p:cNvSpPr>
          <p:nvPr>
            <p:ph idx="1"/>
          </p:nvPr>
        </p:nvSpPr>
        <p:spPr/>
        <p:txBody>
          <a:bodyPr/>
          <a:lstStyle/>
          <a:p>
            <a:pPr marL="342900" indent="-342900">
              <a:buFont typeface="+mj-lt"/>
              <a:buAutoNum type="arabicPeriod" startAt="2"/>
            </a:pPr>
            <a:r>
              <a:rPr lang="ja-JP" altLang="en-US" dirty="0" smtClean="0"/>
              <a:t>３Ｄ</a:t>
            </a:r>
            <a:r>
              <a:rPr lang="ja-JP" altLang="en-US" dirty="0"/>
              <a:t>マップを出力項目に</a:t>
            </a:r>
            <a:r>
              <a:rPr lang="ja-JP" altLang="en-US" dirty="0" smtClean="0"/>
              <a:t>追加</a:t>
            </a:r>
            <a:endParaRPr kumimoji="1" lang="en-US" altLang="ja-JP" dirty="0" smtClean="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61</a:t>
            </a:fld>
            <a:endParaRPr kumimoji="1" lang="ja-JP"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3886" y="1805453"/>
            <a:ext cx="4572000" cy="276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角丸四角形 5"/>
          <p:cNvSpPr/>
          <p:nvPr/>
        </p:nvSpPr>
        <p:spPr bwMode="auto">
          <a:xfrm>
            <a:off x="3553306" y="2126122"/>
            <a:ext cx="1656184" cy="288032"/>
          </a:xfrm>
          <a:prstGeom prst="round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157652711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dirty="0"/>
              <a:t>2D</a:t>
            </a:r>
            <a:r>
              <a:rPr lang="ja-JP" altLang="en-US" dirty="0"/>
              <a:t>から</a:t>
            </a:r>
            <a:r>
              <a:rPr lang="en-US" altLang="ja-JP" dirty="0"/>
              <a:t>3D</a:t>
            </a:r>
            <a:r>
              <a:rPr lang="ja-JP" altLang="en-US" dirty="0" smtClean="0"/>
              <a:t>へ</a:t>
            </a:r>
            <a:endParaRPr kumimoji="1" lang="ja-JP" altLang="en-US" dirty="0"/>
          </a:p>
        </p:txBody>
      </p:sp>
      <p:sp>
        <p:nvSpPr>
          <p:cNvPr id="5" name="コンテンツ プレースホルダー 4"/>
          <p:cNvSpPr>
            <a:spLocks noGrp="1"/>
          </p:cNvSpPr>
          <p:nvPr>
            <p:ph idx="1"/>
          </p:nvPr>
        </p:nvSpPr>
        <p:spPr/>
        <p:txBody>
          <a:bodyPr/>
          <a:lstStyle/>
          <a:p>
            <a:pPr marL="342900" indent="-342900">
              <a:buFont typeface="+mj-lt"/>
              <a:buAutoNum type="arabicPeriod" startAt="3"/>
            </a:pPr>
            <a:r>
              <a:rPr kumimoji="1" lang="ja-JP" altLang="en-US" dirty="0" smtClean="0"/>
              <a:t>３Ｄ出力</a:t>
            </a:r>
            <a:r>
              <a:rPr lang="ja-JP" altLang="en-US" dirty="0"/>
              <a:t>空間</a:t>
            </a:r>
            <a:r>
              <a:rPr lang="ja-JP" altLang="en-US" dirty="0" smtClean="0"/>
              <a:t>リストの追加をクリック</a:t>
            </a:r>
            <a:endParaRPr lang="en-US" altLang="ja-JP" dirty="0" smtClean="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62</a:t>
            </a:fld>
            <a:endParaRPr kumimoji="1" lang="ja-JP"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6692" y="1556792"/>
            <a:ext cx="647700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角丸四角形 5"/>
          <p:cNvSpPr/>
          <p:nvPr/>
        </p:nvSpPr>
        <p:spPr bwMode="auto">
          <a:xfrm>
            <a:off x="2022224" y="5392880"/>
            <a:ext cx="648072" cy="288032"/>
          </a:xfrm>
          <a:prstGeom prst="round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208421345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dirty="0"/>
              <a:t>2D</a:t>
            </a:r>
            <a:r>
              <a:rPr lang="ja-JP" altLang="en-US" dirty="0"/>
              <a:t>から</a:t>
            </a:r>
            <a:r>
              <a:rPr lang="en-US" altLang="ja-JP" dirty="0"/>
              <a:t>3D</a:t>
            </a:r>
            <a:r>
              <a:rPr lang="ja-JP" altLang="en-US" dirty="0" smtClean="0"/>
              <a:t>へ</a:t>
            </a:r>
            <a:endParaRPr kumimoji="1" lang="ja-JP" altLang="en-US" dirty="0"/>
          </a:p>
        </p:txBody>
      </p:sp>
      <p:sp>
        <p:nvSpPr>
          <p:cNvPr id="5" name="コンテンツ プレースホルダー 4"/>
          <p:cNvSpPr>
            <a:spLocks noGrp="1"/>
          </p:cNvSpPr>
          <p:nvPr>
            <p:ph idx="1"/>
          </p:nvPr>
        </p:nvSpPr>
        <p:spPr/>
        <p:txBody>
          <a:bodyPr/>
          <a:lstStyle/>
          <a:p>
            <a:pPr marL="342900" indent="-342900">
              <a:buFont typeface="+mj-lt"/>
              <a:buAutoNum type="arabicPeriod" startAt="4"/>
            </a:pPr>
            <a:r>
              <a:rPr lang="ja-JP" altLang="en-US" dirty="0" smtClean="0"/>
              <a:t>名称等を設定</a:t>
            </a:r>
            <a:endParaRPr lang="en-US" altLang="ja-JP" dirty="0" smtClean="0"/>
          </a:p>
          <a:p>
            <a:pPr marL="342900" indent="-342900">
              <a:buFont typeface="+mj-lt"/>
              <a:buAutoNum type="arabicPeriod" startAt="4"/>
            </a:pPr>
            <a:r>
              <a:rPr lang="ja-JP" altLang="en-US" dirty="0" smtClean="0"/>
              <a:t>３Ｄ出力エージェントリストにエージェントを追加（今回は</a:t>
            </a:r>
            <a:r>
              <a:rPr lang="en-US" altLang="ja-JP" dirty="0" smtClean="0"/>
              <a:t>Person</a:t>
            </a:r>
            <a:r>
              <a:rPr lang="ja-JP" altLang="en-US" dirty="0" smtClean="0"/>
              <a:t>と</a:t>
            </a:r>
            <a:r>
              <a:rPr lang="en-US" altLang="ja-JP" dirty="0" smtClean="0"/>
              <a:t>Wall</a:t>
            </a:r>
            <a:r>
              <a:rPr lang="ja-JP" altLang="en-US" dirty="0" smtClean="0"/>
              <a:t>）</a:t>
            </a:r>
            <a:endParaRPr lang="en-US" altLang="ja-JP" dirty="0" smtClean="0"/>
          </a:p>
          <a:p>
            <a:pPr marL="342900" indent="-342900">
              <a:buFont typeface="+mj-lt"/>
              <a:buAutoNum type="arabicPeriod" startAt="4"/>
            </a:pPr>
            <a:endParaRPr lang="en-US" altLang="ja-JP" dirty="0"/>
          </a:p>
          <a:p>
            <a:pPr marL="342900" indent="-342900">
              <a:buFont typeface="+mj-lt"/>
              <a:buAutoNum type="arabicPeriod" startAt="4"/>
            </a:pPr>
            <a:endParaRPr lang="en-US" altLang="ja-JP" dirty="0" smtClean="0"/>
          </a:p>
          <a:p>
            <a:pPr marL="342900" indent="-342900">
              <a:buFont typeface="+mj-lt"/>
              <a:buAutoNum type="arabicPeriod" startAt="4"/>
            </a:pPr>
            <a:endParaRPr lang="en-US" altLang="ja-JP" dirty="0"/>
          </a:p>
          <a:p>
            <a:pPr marL="342900" indent="-342900">
              <a:buFont typeface="+mj-lt"/>
              <a:buAutoNum type="arabicPeriod" startAt="4"/>
            </a:pPr>
            <a:endParaRPr lang="en-US" altLang="ja-JP" dirty="0" smtClean="0"/>
          </a:p>
          <a:p>
            <a:pPr marL="342900" indent="-342900">
              <a:buFont typeface="+mj-lt"/>
              <a:buAutoNum type="arabicPeriod" startAt="4"/>
            </a:pPr>
            <a:endParaRPr lang="en-US" altLang="ja-JP" dirty="0"/>
          </a:p>
          <a:p>
            <a:pPr marL="342900" indent="-342900">
              <a:buFont typeface="+mj-lt"/>
              <a:buAutoNum type="arabicPeriod" startAt="4"/>
            </a:pPr>
            <a:endParaRPr lang="en-US" altLang="ja-JP" dirty="0" smtClean="0"/>
          </a:p>
          <a:p>
            <a:pPr marL="342900" indent="-342900">
              <a:buFont typeface="+mj-lt"/>
              <a:buAutoNum type="arabicPeriod" startAt="4"/>
            </a:pPr>
            <a:endParaRPr lang="en-US" altLang="ja-JP" dirty="0"/>
          </a:p>
          <a:p>
            <a:pPr marL="342900" indent="-342900">
              <a:buFont typeface="+mj-lt"/>
              <a:buAutoNum type="arabicPeriod" startAt="4"/>
            </a:pPr>
            <a:endParaRPr lang="en-US" altLang="ja-JP" dirty="0" smtClean="0"/>
          </a:p>
          <a:p>
            <a:pPr marL="342900" indent="-342900">
              <a:buFont typeface="+mj-lt"/>
              <a:buAutoNum type="arabicPeriod" startAt="4"/>
            </a:pPr>
            <a:endParaRPr lang="en-US" altLang="ja-JP" dirty="0"/>
          </a:p>
          <a:p>
            <a:pPr marL="342900" indent="-342900">
              <a:buFont typeface="+mj-lt"/>
              <a:buAutoNum type="arabicPeriod" startAt="4"/>
            </a:pPr>
            <a:endParaRPr lang="en-US" altLang="ja-JP" dirty="0" smtClean="0"/>
          </a:p>
          <a:p>
            <a:pPr marL="342900" indent="-342900">
              <a:buFont typeface="+mj-lt"/>
              <a:buAutoNum type="arabicPeriod" startAt="4"/>
            </a:pPr>
            <a:endParaRPr lang="en-US" altLang="ja-JP" dirty="0"/>
          </a:p>
          <a:p>
            <a:pPr marL="342900" indent="-342900">
              <a:buFont typeface="+mj-lt"/>
              <a:buAutoNum type="arabicPeriod" startAt="4"/>
            </a:pPr>
            <a:endParaRPr lang="en-US" altLang="ja-JP" dirty="0" smtClean="0"/>
          </a:p>
          <a:p>
            <a:pPr marL="342900" indent="-342900">
              <a:buFont typeface="+mj-lt"/>
              <a:buAutoNum type="arabicPeriod" startAt="4"/>
            </a:pPr>
            <a:endParaRPr lang="en-US" altLang="ja-JP" dirty="0"/>
          </a:p>
          <a:p>
            <a:pPr marL="342900" indent="-342900">
              <a:buFont typeface="+mj-lt"/>
              <a:buAutoNum type="arabicPeriod" startAt="4"/>
            </a:pPr>
            <a:r>
              <a:rPr lang="ja-JP" altLang="en-US" dirty="0" smtClean="0"/>
              <a:t>完成モデルは</a:t>
            </a:r>
            <a:r>
              <a:rPr lang="en-US" altLang="ja-JP" dirty="0"/>
              <a:t>” 02-3D</a:t>
            </a:r>
            <a:r>
              <a:rPr lang="ja-JP" altLang="en-US" dirty="0"/>
              <a:t>モデル</a:t>
            </a:r>
            <a:r>
              <a:rPr lang="en-US" altLang="ja-JP" dirty="0"/>
              <a:t>.model”</a:t>
            </a:r>
            <a:endParaRPr lang="en-US" altLang="ja-JP" dirty="0" smtClean="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63</a:t>
            </a:fld>
            <a:endParaRPr kumimoji="1" lang="ja-JP"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717563"/>
            <a:ext cx="3466425" cy="4159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角丸四角形 5"/>
          <p:cNvSpPr/>
          <p:nvPr/>
        </p:nvSpPr>
        <p:spPr bwMode="auto">
          <a:xfrm>
            <a:off x="1197456" y="5023008"/>
            <a:ext cx="648072" cy="288032"/>
          </a:xfrm>
          <a:prstGeom prst="round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1712651"/>
            <a:ext cx="3015760" cy="4164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43547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idx="1"/>
          </p:nvPr>
        </p:nvSpPr>
        <p:spPr/>
        <p:txBody>
          <a:bodyPr/>
          <a:lstStyle/>
          <a:p>
            <a:endParaRPr kumimoji="1" lang="ja-JP" altLang="en-US"/>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64</a:t>
            </a:fld>
            <a:endParaRPr kumimoji="1" lang="ja-JP" altLang="en-US" dirty="0"/>
          </a:p>
        </p:txBody>
      </p:sp>
      <p:sp>
        <p:nvSpPr>
          <p:cNvPr id="4" name="タイトル 3"/>
          <p:cNvSpPr>
            <a:spLocks noGrp="1"/>
          </p:cNvSpPr>
          <p:nvPr>
            <p:ph type="title"/>
          </p:nvPr>
        </p:nvSpPr>
        <p:spPr/>
        <p:txBody>
          <a:bodyPr/>
          <a:lstStyle/>
          <a:p>
            <a:r>
              <a:rPr lang="en-US" altLang="ja-JP" dirty="0" smtClean="0"/>
              <a:t>Z</a:t>
            </a:r>
            <a:r>
              <a:rPr lang="ja-JP" altLang="en-US" dirty="0" smtClean="0"/>
              <a:t>軸の概念を加える</a:t>
            </a:r>
            <a:endParaRPr kumimoji="1" lang="ja-JP" altLang="en-US" dirty="0"/>
          </a:p>
        </p:txBody>
      </p:sp>
    </p:spTree>
    <p:extLst>
      <p:ext uri="{BB962C8B-B14F-4D97-AF65-F5344CB8AC3E}">
        <p14:creationId xmlns:p14="http://schemas.microsoft.com/office/powerpoint/2010/main" val="174603310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Ｚ軸の概念を加える</a:t>
            </a:r>
            <a:endParaRPr kumimoji="1" lang="ja-JP" altLang="en-US" dirty="0"/>
          </a:p>
        </p:txBody>
      </p:sp>
      <p:sp>
        <p:nvSpPr>
          <p:cNvPr id="4" name="コンテンツ プレースホルダー 3"/>
          <p:cNvSpPr>
            <a:spLocks noGrp="1"/>
          </p:cNvSpPr>
          <p:nvPr>
            <p:ph idx="1"/>
          </p:nvPr>
        </p:nvSpPr>
        <p:spPr/>
        <p:txBody>
          <a:bodyPr/>
          <a:lstStyle/>
          <a:p>
            <a:r>
              <a:rPr kumimoji="1" lang="ja-JP" altLang="en-US" dirty="0" smtClean="0"/>
              <a:t>階段を上るモデル</a:t>
            </a:r>
            <a:r>
              <a:rPr lang="en-US" altLang="ja-JP" dirty="0"/>
              <a:t>(</a:t>
            </a:r>
            <a:r>
              <a:rPr lang="en-US" altLang="ja-JP" dirty="0" smtClean="0"/>
              <a:t>03-Z</a:t>
            </a:r>
            <a:r>
              <a:rPr lang="ja-JP" altLang="en-US" dirty="0"/>
              <a:t>軸</a:t>
            </a:r>
            <a:r>
              <a:rPr lang="en-US" altLang="ja-JP" dirty="0"/>
              <a:t>.model</a:t>
            </a:r>
            <a:r>
              <a:rPr lang="en-US" altLang="ja-JP" dirty="0" smtClean="0"/>
              <a:t>)</a:t>
            </a:r>
            <a:r>
              <a:rPr lang="ja-JP" altLang="en-US" dirty="0" smtClean="0"/>
              <a:t>を実演</a:t>
            </a:r>
            <a:endParaRPr lang="en-US" altLang="ja-JP" dirty="0" smtClean="0"/>
          </a:p>
          <a:p>
            <a:pPr lvl="1"/>
            <a:endParaRPr kumimoji="1" lang="en-US" altLang="ja-JP" dirty="0"/>
          </a:p>
          <a:p>
            <a:r>
              <a:rPr lang="ja-JP" altLang="en-US" dirty="0" smtClean="0"/>
              <a:t>空間変数に高さを表す値を入れておく</a:t>
            </a:r>
            <a:endParaRPr lang="en-US" altLang="ja-JP" dirty="0" smtClean="0"/>
          </a:p>
          <a:p>
            <a:endParaRPr kumimoji="1" lang="en-US" altLang="ja-JP" dirty="0"/>
          </a:p>
          <a:p>
            <a:endParaRPr lang="en-US" altLang="ja-JP" dirty="0" smtClean="0"/>
          </a:p>
          <a:p>
            <a:endParaRPr kumimoji="1" lang="en-US" altLang="ja-JP" dirty="0"/>
          </a:p>
          <a:p>
            <a:endParaRPr lang="en-US" altLang="ja-JP" dirty="0" smtClean="0"/>
          </a:p>
          <a:p>
            <a:endParaRPr kumimoji="1" lang="en-US" altLang="ja-JP" dirty="0"/>
          </a:p>
          <a:p>
            <a:endParaRPr lang="en-US" altLang="ja-JP" dirty="0" smtClean="0"/>
          </a:p>
          <a:p>
            <a:endParaRPr kumimoji="1" lang="en-US" altLang="ja-JP" dirty="0"/>
          </a:p>
          <a:p>
            <a:r>
              <a:rPr lang="ja-JP" altLang="en-US" dirty="0" smtClean="0"/>
              <a:t>その値によって、</a:t>
            </a:r>
            <a:r>
              <a:rPr lang="en-US" altLang="ja-JP" dirty="0" smtClean="0"/>
              <a:t>my.</a:t>
            </a:r>
            <a:r>
              <a:rPr lang="ja-JP" altLang="en-US" dirty="0" smtClean="0"/>
              <a:t>Ｚを変化させる</a:t>
            </a:r>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65</a:t>
            </a:fld>
            <a:endParaRPr kumimoji="1" lang="ja-JP" altLang="en-US" dirty="0"/>
          </a:p>
        </p:txBody>
      </p:sp>
      <p:sp>
        <p:nvSpPr>
          <p:cNvPr id="5" name="角丸四角形 4"/>
          <p:cNvSpPr/>
          <p:nvPr/>
        </p:nvSpPr>
        <p:spPr bwMode="auto">
          <a:xfrm>
            <a:off x="159562" y="5021733"/>
            <a:ext cx="8784976" cy="720080"/>
          </a:xfrm>
          <a:prstGeom prst="roundRect">
            <a:avLst>
              <a:gd name="adj" fmla="val 10483"/>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algn="ctr" fontAlgn="base">
              <a:spcBef>
                <a:spcPct val="0"/>
              </a:spcBef>
              <a:spcAft>
                <a:spcPct val="0"/>
              </a:spcAft>
            </a:pPr>
            <a:r>
              <a:rPr lang="en-US" altLang="ja-JP" dirty="0" err="1">
                <a:latin typeface="Lucida Sans Unicode" pitchFamily="34" charset="0"/>
                <a:ea typeface="MS UI Gothic" pitchFamily="50" charset="-128"/>
              </a:rPr>
              <a:t>my.Z</a:t>
            </a:r>
            <a:r>
              <a:rPr lang="en-US" altLang="ja-JP" dirty="0">
                <a:latin typeface="Lucida Sans Unicode" pitchFamily="34" charset="0"/>
                <a:ea typeface="MS UI Gothic" pitchFamily="50" charset="-128"/>
              </a:rPr>
              <a:t> = </a:t>
            </a:r>
            <a:r>
              <a:rPr lang="en-US" altLang="ja-JP" dirty="0" err="1">
                <a:latin typeface="Lucida Sans Unicode" pitchFamily="34" charset="0"/>
                <a:ea typeface="MS UI Gothic" pitchFamily="50" charset="-128"/>
              </a:rPr>
              <a:t>Universe.map.Z</a:t>
            </a:r>
            <a:r>
              <a:rPr lang="ja-JP" altLang="en-US" dirty="0">
                <a:latin typeface="Lucida Sans Unicode" pitchFamily="34" charset="0"/>
                <a:ea typeface="MS UI Gothic" pitchFamily="50" charset="-128"/>
              </a:rPr>
              <a:t>軸</a:t>
            </a:r>
            <a:r>
              <a:rPr lang="en-US" altLang="ja-JP" dirty="0">
                <a:latin typeface="Lucida Sans Unicode" pitchFamily="34" charset="0"/>
                <a:ea typeface="MS UI Gothic" pitchFamily="50" charset="-128"/>
              </a:rPr>
              <a:t>(</a:t>
            </a:r>
            <a:r>
              <a:rPr lang="en-US" altLang="ja-JP" dirty="0" err="1">
                <a:latin typeface="Lucida Sans Unicode" pitchFamily="34" charset="0"/>
                <a:ea typeface="MS UI Gothic" pitchFamily="50" charset="-128"/>
              </a:rPr>
              <a:t>my.X</a:t>
            </a:r>
            <a:r>
              <a:rPr lang="en-US" altLang="ja-JP" dirty="0">
                <a:latin typeface="Lucida Sans Unicode" pitchFamily="34" charset="0"/>
                <a:ea typeface="MS UI Gothic" pitchFamily="50" charset="-128"/>
              </a:rPr>
              <a:t>, </a:t>
            </a:r>
            <a:r>
              <a:rPr lang="en-US" altLang="ja-JP" dirty="0" err="1">
                <a:latin typeface="Lucida Sans Unicode" pitchFamily="34" charset="0"/>
                <a:ea typeface="MS UI Gothic" pitchFamily="50" charset="-128"/>
              </a:rPr>
              <a:t>my.Y</a:t>
            </a:r>
            <a:r>
              <a:rPr lang="en-US" altLang="ja-JP" dirty="0">
                <a:latin typeface="Lucida Sans Unicode" pitchFamily="34" charset="0"/>
                <a:ea typeface="MS UI Gothic" pitchFamily="50" charset="-128"/>
              </a:rPr>
              <a:t>, </a:t>
            </a:r>
            <a:r>
              <a:rPr lang="en-US" altLang="ja-JP" dirty="0" err="1">
                <a:latin typeface="Lucida Sans Unicode" pitchFamily="34" charset="0"/>
                <a:ea typeface="MS UI Gothic" pitchFamily="50" charset="-128"/>
              </a:rPr>
              <a:t>my.Layer</a:t>
            </a:r>
            <a:r>
              <a:rPr lang="en-US" altLang="ja-JP" dirty="0">
                <a:latin typeface="Lucida Sans Unicode" pitchFamily="34" charset="0"/>
                <a:ea typeface="MS UI Gothic" pitchFamily="50" charset="-128"/>
              </a:rPr>
              <a:t>)</a:t>
            </a:r>
            <a:endParaRPr kumimoji="1" lang="ja-JP" altLang="en-US" dirty="0" smtClean="0">
              <a:latin typeface="Lucida Sans Unicode" pitchFamily="34" charset="0"/>
              <a:ea typeface="MS UI Gothic" pitchFamily="50" charset="-128"/>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1965" y="1340768"/>
            <a:ext cx="4123801" cy="3158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角丸四角形吹き出し 7"/>
          <p:cNvSpPr/>
          <p:nvPr/>
        </p:nvSpPr>
        <p:spPr bwMode="auto">
          <a:xfrm>
            <a:off x="4620590" y="5877272"/>
            <a:ext cx="3667837" cy="648072"/>
          </a:xfrm>
          <a:prstGeom prst="wedgeRoundRectCallout">
            <a:avLst>
              <a:gd name="adj1" fmla="val -40414"/>
              <a:gd name="adj2" fmla="val -87698"/>
              <a:gd name="adj3" fmla="val 16667"/>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smtClean="0">
                <a:latin typeface="Lucida Sans Unicode" pitchFamily="34" charset="0"/>
                <a:ea typeface="MS UI Gothic" pitchFamily="50" charset="-128"/>
              </a:rPr>
              <a:t>自身の座標を</a:t>
            </a:r>
            <a:r>
              <a:rPr kumimoji="1" lang="ja-JP" altLang="en-US" sz="1600" dirty="0" smtClean="0">
                <a:latin typeface="Lucida Sans Unicode" pitchFamily="34" charset="0"/>
                <a:ea typeface="MS UI Gothic" pitchFamily="50" charset="-128"/>
              </a:rPr>
              <a:t>空間変数に合わせる</a:t>
            </a:r>
          </a:p>
        </p:txBody>
      </p:sp>
    </p:spTree>
    <p:extLst>
      <p:ext uri="{BB962C8B-B14F-4D97-AF65-F5344CB8AC3E}">
        <p14:creationId xmlns:p14="http://schemas.microsoft.com/office/powerpoint/2010/main" val="293235721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idx="1"/>
          </p:nvPr>
        </p:nvSpPr>
        <p:spPr/>
        <p:txBody>
          <a:bodyPr/>
          <a:lstStyle/>
          <a:p>
            <a:endParaRPr kumimoji="1" lang="ja-JP" altLang="en-US"/>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66</a:t>
            </a:fld>
            <a:endParaRPr kumimoji="1" lang="ja-JP" altLang="en-US" dirty="0"/>
          </a:p>
        </p:txBody>
      </p:sp>
      <p:sp>
        <p:nvSpPr>
          <p:cNvPr id="4" name="タイトル 3"/>
          <p:cNvSpPr>
            <a:spLocks noGrp="1"/>
          </p:cNvSpPr>
          <p:nvPr>
            <p:ph type="title"/>
          </p:nvPr>
        </p:nvSpPr>
        <p:spPr/>
        <p:txBody>
          <a:bodyPr/>
          <a:lstStyle/>
          <a:p>
            <a:r>
              <a:rPr lang="ja-JP" altLang="en-US" dirty="0" smtClean="0"/>
              <a:t>アングルの概念を加える</a:t>
            </a:r>
            <a:endParaRPr kumimoji="1" lang="ja-JP" altLang="en-US" dirty="0"/>
          </a:p>
        </p:txBody>
      </p:sp>
    </p:spTree>
    <p:extLst>
      <p:ext uri="{BB962C8B-B14F-4D97-AF65-F5344CB8AC3E}">
        <p14:creationId xmlns:p14="http://schemas.microsoft.com/office/powerpoint/2010/main" val="17038687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Ｚ軸の概念を加える</a:t>
            </a:r>
            <a:endParaRPr kumimoji="1" lang="ja-JP" altLang="en-US" dirty="0"/>
          </a:p>
        </p:txBody>
      </p:sp>
      <p:sp>
        <p:nvSpPr>
          <p:cNvPr id="4" name="コンテンツ プレースホルダー 3"/>
          <p:cNvSpPr>
            <a:spLocks noGrp="1"/>
          </p:cNvSpPr>
          <p:nvPr>
            <p:ph idx="1"/>
          </p:nvPr>
        </p:nvSpPr>
        <p:spPr/>
        <p:txBody>
          <a:bodyPr/>
          <a:lstStyle/>
          <a:p>
            <a:r>
              <a:rPr kumimoji="1" lang="ja-JP" altLang="en-US" dirty="0" smtClean="0"/>
              <a:t>アングルとは？</a:t>
            </a:r>
            <a:endParaRPr kumimoji="1" lang="en-US" altLang="ja-JP" dirty="0" smtClean="0"/>
          </a:p>
          <a:p>
            <a:pPr lvl="1"/>
            <a:r>
              <a:rPr lang="ja-JP" altLang="en-US" dirty="0"/>
              <a:t>上下</a:t>
            </a:r>
            <a:r>
              <a:rPr lang="ja-JP" altLang="en-US" dirty="0" smtClean="0"/>
              <a:t>方向の</a:t>
            </a:r>
            <a:r>
              <a:rPr lang="en-US" altLang="ja-JP" dirty="0" smtClean="0"/>
              <a:t>Direction</a:t>
            </a:r>
            <a:r>
              <a:rPr lang="ja-JP" altLang="en-US" dirty="0" err="1" smtClean="0"/>
              <a:t>のような</a:t>
            </a:r>
            <a:r>
              <a:rPr lang="ja-JP" altLang="en-US" dirty="0" smtClean="0"/>
              <a:t>もの</a:t>
            </a:r>
            <a:endParaRPr kumimoji="1" lang="en-US" altLang="ja-JP" dirty="0" smtClean="0"/>
          </a:p>
          <a:p>
            <a:endParaRPr lang="en-US" altLang="ja-JP" dirty="0"/>
          </a:p>
          <a:p>
            <a:r>
              <a:rPr kumimoji="1" lang="ja-JP" altLang="en-US" dirty="0" smtClean="0"/>
              <a:t>階段を上るモデル</a:t>
            </a:r>
            <a:r>
              <a:rPr lang="ja-JP" altLang="en-US" dirty="0" smtClean="0"/>
              <a:t>２</a:t>
            </a:r>
            <a:r>
              <a:rPr lang="en-US" altLang="ja-JP" dirty="0" smtClean="0"/>
              <a:t>(04-</a:t>
            </a:r>
            <a:r>
              <a:rPr lang="ja-JP" altLang="en-US" dirty="0"/>
              <a:t>アングル</a:t>
            </a:r>
            <a:r>
              <a:rPr lang="en-US" altLang="ja-JP" dirty="0"/>
              <a:t>.model</a:t>
            </a:r>
            <a:r>
              <a:rPr lang="en-US" altLang="ja-JP" dirty="0" smtClean="0"/>
              <a:t>)</a:t>
            </a:r>
            <a:r>
              <a:rPr lang="ja-JP" altLang="en-US" dirty="0" smtClean="0"/>
              <a:t>を実演</a:t>
            </a:r>
            <a:endParaRPr lang="en-US" altLang="ja-JP" dirty="0" smtClean="0"/>
          </a:p>
          <a:p>
            <a:endParaRPr kumimoji="1" lang="en-US" altLang="ja-JP" dirty="0"/>
          </a:p>
          <a:p>
            <a:r>
              <a:rPr lang="ja-JP" altLang="en-US" dirty="0" smtClean="0"/>
              <a:t>階段を上っている時にアングルをデフォルト</a:t>
            </a:r>
            <a:r>
              <a:rPr lang="en-US" altLang="ja-JP" dirty="0" smtClean="0"/>
              <a:t>(0)</a:t>
            </a:r>
            <a:r>
              <a:rPr lang="ja-JP" altLang="en-US" dirty="0" smtClean="0"/>
              <a:t>以外にする</a:t>
            </a:r>
            <a:endParaRPr kumimoji="1" lang="en-US" altLang="ja-JP" dirty="0" smtClean="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67</a:t>
            </a:fld>
            <a:endParaRPr kumimoji="1" lang="ja-JP" altLang="en-US" dirty="0"/>
          </a:p>
        </p:txBody>
      </p:sp>
      <p:sp>
        <p:nvSpPr>
          <p:cNvPr id="6" name="角丸四角形 5"/>
          <p:cNvSpPr/>
          <p:nvPr/>
        </p:nvSpPr>
        <p:spPr bwMode="auto">
          <a:xfrm>
            <a:off x="112075" y="3933056"/>
            <a:ext cx="8784976" cy="1152128"/>
          </a:xfrm>
          <a:prstGeom prst="roundRect">
            <a:avLst>
              <a:gd name="adj" fmla="val 10483"/>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fontAlgn="base">
              <a:spcBef>
                <a:spcPct val="0"/>
              </a:spcBef>
              <a:spcAft>
                <a:spcPct val="0"/>
              </a:spcAft>
            </a:pPr>
            <a:r>
              <a:rPr lang="en-US" altLang="ja-JP" dirty="0">
                <a:latin typeface="Lucida Sans Unicode" pitchFamily="34" charset="0"/>
                <a:ea typeface="MS UI Gothic" pitchFamily="50" charset="-128"/>
              </a:rPr>
              <a:t>	if </a:t>
            </a:r>
            <a:r>
              <a:rPr lang="en-US" altLang="ja-JP" dirty="0" err="1">
                <a:latin typeface="Lucida Sans Unicode" pitchFamily="34" charset="0"/>
                <a:ea typeface="MS UI Gothic" pitchFamily="50" charset="-128"/>
              </a:rPr>
              <a:t>my.Z</a:t>
            </a:r>
            <a:r>
              <a:rPr lang="en-US" altLang="ja-JP" dirty="0">
                <a:latin typeface="Lucida Sans Unicode" pitchFamily="34" charset="0"/>
                <a:ea typeface="MS UI Gothic" pitchFamily="50" charset="-128"/>
              </a:rPr>
              <a:t> &lt;&gt; 0 then</a:t>
            </a:r>
          </a:p>
          <a:p>
            <a:pPr fontAlgn="base">
              <a:spcBef>
                <a:spcPct val="0"/>
              </a:spcBef>
              <a:spcAft>
                <a:spcPct val="0"/>
              </a:spcAft>
            </a:pPr>
            <a:r>
              <a:rPr lang="en-US" altLang="ja-JP" dirty="0">
                <a:latin typeface="Lucida Sans Unicode" pitchFamily="34" charset="0"/>
                <a:ea typeface="MS UI Gothic" pitchFamily="50" charset="-128"/>
              </a:rPr>
              <a:t>		</a:t>
            </a:r>
            <a:r>
              <a:rPr lang="en-US" altLang="ja-JP" dirty="0" err="1">
                <a:latin typeface="Lucida Sans Unicode" pitchFamily="34" charset="0"/>
                <a:ea typeface="MS UI Gothic" pitchFamily="50" charset="-128"/>
              </a:rPr>
              <a:t>my.Angle</a:t>
            </a:r>
            <a:r>
              <a:rPr lang="en-US" altLang="ja-JP" dirty="0">
                <a:latin typeface="Lucida Sans Unicode" pitchFamily="34" charset="0"/>
                <a:ea typeface="MS UI Gothic" pitchFamily="50" charset="-128"/>
              </a:rPr>
              <a:t> = -</a:t>
            </a:r>
            <a:r>
              <a:rPr lang="en-US" altLang="ja-JP" dirty="0" smtClean="0">
                <a:latin typeface="Lucida Sans Unicode" pitchFamily="34" charset="0"/>
                <a:ea typeface="MS UI Gothic" pitchFamily="50" charset="-128"/>
              </a:rPr>
              <a:t>15</a:t>
            </a:r>
          </a:p>
          <a:p>
            <a:pPr fontAlgn="base">
              <a:spcBef>
                <a:spcPct val="0"/>
              </a:spcBef>
              <a:spcAft>
                <a:spcPct val="0"/>
              </a:spcAft>
            </a:pPr>
            <a:r>
              <a:rPr lang="en-US" altLang="ja-JP" dirty="0" smtClean="0">
                <a:latin typeface="Lucida Sans Unicode" pitchFamily="34" charset="0"/>
                <a:ea typeface="MS UI Gothic" pitchFamily="50" charset="-128"/>
              </a:rPr>
              <a:t>	end if</a:t>
            </a:r>
            <a:endParaRPr kumimoji="1" lang="ja-JP" altLang="en-US" dirty="0" smtClean="0">
              <a:latin typeface="Lucida Sans Unicode" pitchFamily="34" charset="0"/>
              <a:ea typeface="MS UI Gothic" pitchFamily="50" charset="-128"/>
            </a:endParaRPr>
          </a:p>
        </p:txBody>
      </p:sp>
      <p:sp>
        <p:nvSpPr>
          <p:cNvPr id="7" name="角丸四角形吹き出し 6"/>
          <p:cNvSpPr/>
          <p:nvPr/>
        </p:nvSpPr>
        <p:spPr bwMode="auto">
          <a:xfrm>
            <a:off x="3064402" y="3140968"/>
            <a:ext cx="3667837" cy="648072"/>
          </a:xfrm>
          <a:prstGeom prst="wedgeRoundRectCallout">
            <a:avLst>
              <a:gd name="adj1" fmla="val -43363"/>
              <a:gd name="adj2" fmla="val 91326"/>
              <a:gd name="adj3" fmla="val 16667"/>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600" dirty="0" err="1" smtClean="0">
                <a:latin typeface="Lucida Sans Unicode" pitchFamily="34" charset="0"/>
                <a:ea typeface="MS UI Gothic" pitchFamily="50" charset="-128"/>
              </a:rPr>
              <a:t>my.Z</a:t>
            </a:r>
            <a:r>
              <a:rPr kumimoji="1" lang="ja-JP" altLang="en-US" sz="1600" dirty="0" smtClean="0">
                <a:latin typeface="Lucida Sans Unicode" pitchFamily="34" charset="0"/>
                <a:ea typeface="MS UI Gothic" pitchFamily="50" charset="-128"/>
              </a:rPr>
              <a:t>が</a:t>
            </a:r>
            <a:r>
              <a:rPr kumimoji="1" lang="en-US" altLang="ja-JP" sz="1600" dirty="0" smtClean="0">
                <a:latin typeface="Lucida Sans Unicode" pitchFamily="34" charset="0"/>
                <a:ea typeface="MS UI Gothic" pitchFamily="50" charset="-128"/>
              </a:rPr>
              <a:t>0</a:t>
            </a:r>
            <a:r>
              <a:rPr kumimoji="1" lang="ja-JP" altLang="en-US" sz="1600" dirty="0" smtClean="0">
                <a:latin typeface="Lucida Sans Unicode" pitchFamily="34" charset="0"/>
                <a:ea typeface="MS UI Gothic" pitchFamily="50" charset="-128"/>
              </a:rPr>
              <a:t>でなければアングルを</a:t>
            </a:r>
            <a:r>
              <a:rPr kumimoji="1" lang="en-US" altLang="ja-JP" sz="1600" dirty="0" smtClean="0">
                <a:latin typeface="Lucida Sans Unicode" pitchFamily="34" charset="0"/>
                <a:ea typeface="MS UI Gothic" pitchFamily="50" charset="-128"/>
              </a:rPr>
              <a:t>-15</a:t>
            </a:r>
            <a:r>
              <a:rPr kumimoji="1" lang="ja-JP" altLang="en-US" sz="1600" dirty="0" smtClean="0">
                <a:latin typeface="Lucida Sans Unicode" pitchFamily="34" charset="0"/>
                <a:ea typeface="MS UI Gothic" pitchFamily="50" charset="-128"/>
              </a:rPr>
              <a:t>にする</a:t>
            </a:r>
          </a:p>
        </p:txBody>
      </p:sp>
    </p:spTree>
    <p:extLst>
      <p:ext uri="{BB962C8B-B14F-4D97-AF65-F5344CB8AC3E}">
        <p14:creationId xmlns:p14="http://schemas.microsoft.com/office/powerpoint/2010/main" val="67767381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idx="1"/>
          </p:nvPr>
        </p:nvSpPr>
        <p:spPr/>
        <p:txBody>
          <a:bodyPr/>
          <a:lstStyle/>
          <a:p>
            <a:endParaRPr kumimoji="1" lang="ja-JP" altLang="en-US"/>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68</a:t>
            </a:fld>
            <a:endParaRPr kumimoji="1" lang="ja-JP" altLang="en-US" dirty="0"/>
          </a:p>
        </p:txBody>
      </p:sp>
      <p:sp>
        <p:nvSpPr>
          <p:cNvPr id="4" name="タイトル 3"/>
          <p:cNvSpPr>
            <a:spLocks noGrp="1"/>
          </p:cNvSpPr>
          <p:nvPr>
            <p:ph type="title"/>
          </p:nvPr>
        </p:nvSpPr>
        <p:spPr/>
        <p:txBody>
          <a:bodyPr/>
          <a:lstStyle/>
          <a:p>
            <a:r>
              <a:rPr lang="ja-JP" altLang="en-US" dirty="0"/>
              <a:t>カメラワーク</a:t>
            </a:r>
            <a:endParaRPr kumimoji="1" lang="ja-JP" altLang="en-US" dirty="0"/>
          </a:p>
        </p:txBody>
      </p:sp>
    </p:spTree>
    <p:extLst>
      <p:ext uri="{BB962C8B-B14F-4D97-AF65-F5344CB8AC3E}">
        <p14:creationId xmlns:p14="http://schemas.microsoft.com/office/powerpoint/2010/main" val="410621017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カメラワーク</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マウスによる視点変更の他に、指定したカメラエージェントを指定することで様々なカメラワークを設定可能</a:t>
            </a:r>
            <a:endParaRPr kumimoji="1" lang="en-US" altLang="ja-JP" dirty="0" smtClean="0"/>
          </a:p>
          <a:p>
            <a:endParaRPr kumimoji="1" lang="en-US" altLang="ja-JP" dirty="0" smtClean="0"/>
          </a:p>
          <a:p>
            <a:pPr lvl="2"/>
            <a:endParaRPr lang="en-US" altLang="ja-JP" dirty="0" smtClean="0"/>
          </a:p>
          <a:p>
            <a:r>
              <a:rPr lang="ja-JP" altLang="en-US" dirty="0" smtClean="0"/>
              <a:t>カメラエージェントを設定する方法</a:t>
            </a:r>
            <a:r>
              <a:rPr lang="en-US" altLang="ja-JP" dirty="0"/>
              <a:t>(</a:t>
            </a:r>
            <a:r>
              <a:rPr lang="en-US" altLang="ja-JP" dirty="0" smtClean="0"/>
              <a:t>05-</a:t>
            </a:r>
            <a:r>
              <a:rPr lang="ja-JP" altLang="en-US" dirty="0"/>
              <a:t>エージェント視点</a:t>
            </a:r>
            <a:r>
              <a:rPr lang="en-US" altLang="ja-JP" dirty="0"/>
              <a:t>.model)</a:t>
            </a:r>
            <a:endParaRPr lang="en-US" altLang="ja-JP" dirty="0" smtClean="0"/>
          </a:p>
          <a:p>
            <a:pPr lvl="1"/>
            <a:r>
              <a:rPr lang="en-US" altLang="ja-JP" dirty="0" smtClean="0"/>
              <a:t>Universe</a:t>
            </a:r>
            <a:r>
              <a:rPr lang="ja-JP" altLang="en-US" dirty="0" smtClean="0"/>
              <a:t>にカメラ用の</a:t>
            </a:r>
            <a:r>
              <a:rPr lang="ja-JP" altLang="en-US" b="1" dirty="0" smtClean="0">
                <a:solidFill>
                  <a:srgbClr val="FF0000"/>
                </a:solidFill>
              </a:rPr>
              <a:t>エージェント型変数</a:t>
            </a:r>
            <a:r>
              <a:rPr lang="ja-JP" altLang="en-US" dirty="0" smtClean="0"/>
              <a:t>を作成（←</a:t>
            </a:r>
            <a:r>
              <a:rPr lang="ja-JP" altLang="en-US" b="1" dirty="0" smtClean="0">
                <a:solidFill>
                  <a:srgbClr val="FF0000"/>
                </a:solidFill>
              </a:rPr>
              <a:t>Ａ</a:t>
            </a:r>
            <a:r>
              <a:rPr lang="ja-JP" altLang="en-US" dirty="0" smtClean="0"/>
              <a:t>）</a:t>
            </a:r>
            <a:endParaRPr lang="en-US" altLang="ja-JP" dirty="0" smtClean="0"/>
          </a:p>
          <a:p>
            <a:pPr lvl="1"/>
            <a:r>
              <a:rPr lang="ja-JP" altLang="en-US" dirty="0" smtClean="0"/>
              <a:t>対象の空間にカメラ用の</a:t>
            </a:r>
            <a:r>
              <a:rPr lang="ja-JP" altLang="en-US" b="1" dirty="0" smtClean="0">
                <a:solidFill>
                  <a:schemeClr val="tx2"/>
                </a:solidFill>
              </a:rPr>
              <a:t>エージェント</a:t>
            </a:r>
            <a:r>
              <a:rPr lang="ja-JP" altLang="en-US" dirty="0" smtClean="0"/>
              <a:t>を一つ作成</a:t>
            </a:r>
            <a:r>
              <a:rPr lang="ja-JP" altLang="en-US" dirty="0"/>
              <a:t>（</a:t>
            </a:r>
            <a:r>
              <a:rPr lang="en-US" altLang="ja-JP" dirty="0" smtClean="0"/>
              <a:t>←</a:t>
            </a:r>
            <a:r>
              <a:rPr lang="ja-JP" altLang="en-US" b="1" dirty="0" smtClean="0">
                <a:solidFill>
                  <a:schemeClr val="tx2"/>
                </a:solidFill>
              </a:rPr>
              <a:t>Ｂ</a:t>
            </a:r>
            <a:r>
              <a:rPr lang="ja-JP" altLang="en-US" dirty="0" smtClean="0"/>
              <a:t>）</a:t>
            </a:r>
            <a:endParaRPr lang="en-US" altLang="ja-JP" dirty="0" smtClean="0"/>
          </a:p>
          <a:p>
            <a:pPr lvl="1"/>
            <a:r>
              <a:rPr lang="ja-JP" altLang="en-US" b="1" dirty="0" smtClean="0">
                <a:solidFill>
                  <a:srgbClr val="FF0000"/>
                </a:solidFill>
              </a:rPr>
              <a:t>Ａ</a:t>
            </a:r>
            <a:r>
              <a:rPr lang="ja-JP" altLang="en-US" dirty="0" smtClean="0"/>
              <a:t>に</a:t>
            </a:r>
            <a:r>
              <a:rPr lang="ja-JP" altLang="en-US" b="1" dirty="0" smtClean="0">
                <a:solidFill>
                  <a:schemeClr val="tx2"/>
                </a:solidFill>
              </a:rPr>
              <a:t>Ｂ</a:t>
            </a:r>
            <a:r>
              <a:rPr lang="ja-JP" altLang="en-US" dirty="0" smtClean="0"/>
              <a:t>を代入</a:t>
            </a:r>
            <a:endParaRPr lang="en-US" altLang="ja-JP" dirty="0" smtClean="0"/>
          </a:p>
          <a:p>
            <a:pPr lvl="1"/>
            <a:r>
              <a:rPr lang="ja-JP" altLang="en-US" dirty="0" smtClean="0"/>
              <a:t>３Ｄマップ設定（出力設定）でカメラ位置を指定エージェントにし、</a:t>
            </a:r>
            <a:r>
              <a:rPr lang="en-US" altLang="ja-JP" dirty="0" smtClean="0"/>
              <a:t>Universe</a:t>
            </a:r>
            <a:r>
              <a:rPr lang="ja-JP" altLang="en-US" dirty="0" smtClean="0"/>
              <a:t>作成したエージェント型（</a:t>
            </a:r>
            <a:r>
              <a:rPr lang="ja-JP" altLang="en-US" b="1" dirty="0" smtClean="0">
                <a:solidFill>
                  <a:srgbClr val="FF0000"/>
                </a:solidFill>
              </a:rPr>
              <a:t>Ａ</a:t>
            </a:r>
            <a:r>
              <a:rPr lang="ja-JP" altLang="en-US" dirty="0" smtClean="0"/>
              <a:t>）を指定</a:t>
            </a:r>
            <a:endParaRPr lang="en-US" altLang="ja-JP" dirty="0" smtClean="0"/>
          </a:p>
          <a:p>
            <a:pPr lvl="1"/>
            <a:r>
              <a:rPr lang="ja-JP" altLang="en-US" b="1" dirty="0" smtClean="0">
                <a:solidFill>
                  <a:schemeClr val="tx2"/>
                </a:solidFill>
              </a:rPr>
              <a:t>Ｂ</a:t>
            </a:r>
            <a:r>
              <a:rPr lang="ja-JP" altLang="en-US" dirty="0" smtClean="0"/>
              <a:t>の座標をコード中で記述</a:t>
            </a:r>
            <a:endParaRPr lang="en-US" altLang="ja-JP" dirty="0" smtClean="0"/>
          </a:p>
          <a:p>
            <a:pPr lvl="1"/>
            <a:endParaRPr kumimoji="1" lang="en-US" altLang="ja-JP" dirty="0" smtClean="0"/>
          </a:p>
          <a:p>
            <a:pPr lvl="2"/>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69</a:t>
            </a:fld>
            <a:endParaRPr kumimoji="1" lang="ja-JP"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7356" y="3717032"/>
            <a:ext cx="3630222" cy="2669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テキスト ボックス 1"/>
          <p:cNvSpPr txBox="1"/>
          <p:nvPr/>
        </p:nvSpPr>
        <p:spPr>
          <a:xfrm>
            <a:off x="755576" y="4653136"/>
            <a:ext cx="2988196" cy="1323439"/>
          </a:xfrm>
          <a:prstGeom prst="rect">
            <a:avLst/>
          </a:prstGeom>
          <a:noFill/>
          <a:ln>
            <a:solidFill>
              <a:srgbClr val="C00000"/>
            </a:solidFill>
          </a:ln>
        </p:spPr>
        <p:txBody>
          <a:bodyPr wrap="square" rtlCol="0">
            <a:spAutoFit/>
          </a:bodyPr>
          <a:lstStyle/>
          <a:p>
            <a:r>
              <a:rPr lang="ja-JP" altLang="en-US" sz="1600" dirty="0" smtClean="0"/>
              <a:t>コントロールパネルで、たとえば</a:t>
            </a:r>
            <a:endParaRPr kumimoji="1" lang="en-US" altLang="ja-JP" sz="1600" dirty="0" smtClean="0"/>
          </a:p>
          <a:p>
            <a:r>
              <a:rPr lang="en-US" altLang="ja-JP" sz="1600" dirty="0" err="1" smtClean="0"/>
              <a:t>cameraX</a:t>
            </a:r>
            <a:r>
              <a:rPr lang="en-US" altLang="ja-JP" sz="1600" dirty="0"/>
              <a:t> </a:t>
            </a:r>
            <a:r>
              <a:rPr lang="en-US" altLang="ja-JP" sz="1600" dirty="0" smtClean="0"/>
              <a:t>= -10</a:t>
            </a:r>
          </a:p>
          <a:p>
            <a:r>
              <a:rPr kumimoji="1" lang="en-US" altLang="ja-JP" sz="1600" dirty="0" err="1" smtClean="0"/>
              <a:t>cameraY</a:t>
            </a:r>
            <a:r>
              <a:rPr kumimoji="1" lang="en-US" altLang="ja-JP" sz="1600" dirty="0" smtClean="0"/>
              <a:t> = 45</a:t>
            </a:r>
          </a:p>
          <a:p>
            <a:r>
              <a:rPr lang="en-US" altLang="ja-JP" sz="1600" dirty="0" err="1" smtClean="0"/>
              <a:t>cameraZ</a:t>
            </a:r>
            <a:r>
              <a:rPr lang="en-US" altLang="ja-JP" sz="1600" dirty="0" smtClean="0"/>
              <a:t> = 3</a:t>
            </a:r>
          </a:p>
          <a:p>
            <a:r>
              <a:rPr kumimoji="1" lang="ja-JP" altLang="en-US" sz="1600" dirty="0" smtClean="0"/>
              <a:t>としてみましょう</a:t>
            </a:r>
            <a:endParaRPr kumimoji="1" lang="ja-JP" altLang="en-US" sz="1600" dirty="0"/>
          </a:p>
        </p:txBody>
      </p:sp>
    </p:spTree>
    <p:extLst>
      <p:ext uri="{BB962C8B-B14F-4D97-AF65-F5344CB8AC3E}">
        <p14:creationId xmlns:p14="http://schemas.microsoft.com/office/powerpoint/2010/main" val="72366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979712" y="1268760"/>
            <a:ext cx="5596050" cy="4896544"/>
          </a:xfrm>
          <a:prstGeom prst="rect">
            <a:avLst/>
          </a:prstGeom>
          <a:noFill/>
          <a:ln w="9525">
            <a:noFill/>
            <a:miter lim="800000"/>
            <a:headEnd/>
            <a:tailEnd/>
          </a:ln>
        </p:spPr>
      </p:pic>
      <p:sp>
        <p:nvSpPr>
          <p:cNvPr id="3" name="タイトル 2"/>
          <p:cNvSpPr>
            <a:spLocks noGrp="1"/>
          </p:cNvSpPr>
          <p:nvPr>
            <p:ph type="title"/>
          </p:nvPr>
        </p:nvSpPr>
        <p:spPr/>
        <p:txBody>
          <a:bodyPr/>
          <a:lstStyle/>
          <a:p>
            <a:r>
              <a:rPr kumimoji="1" lang="en-US" altLang="ja-JP" dirty="0" smtClean="0"/>
              <a:t>artisoc</a:t>
            </a:r>
            <a:r>
              <a:rPr kumimoji="1" lang="ja-JP" altLang="en-US" dirty="0" smtClean="0"/>
              <a:t>画面説明</a:t>
            </a:r>
            <a:endParaRPr kumimoji="1" lang="ja-JP" altLang="en-US" dirty="0"/>
          </a:p>
        </p:txBody>
      </p:sp>
      <p:sp>
        <p:nvSpPr>
          <p:cNvPr id="6" name="円形吹き出し 5"/>
          <p:cNvSpPr/>
          <p:nvPr/>
        </p:nvSpPr>
        <p:spPr>
          <a:xfrm>
            <a:off x="3995936" y="1052736"/>
            <a:ext cx="1944216" cy="576064"/>
          </a:xfrm>
          <a:prstGeom prst="wedgeEllipseCallout">
            <a:avLst>
              <a:gd name="adj1" fmla="val -61862"/>
              <a:gd name="adj2" fmla="val 44605"/>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smtClean="0"/>
              <a:t>実行ボタン</a:t>
            </a:r>
            <a:endParaRPr kumimoji="1" lang="ja-JP" altLang="en-US" dirty="0"/>
          </a:p>
        </p:txBody>
      </p:sp>
      <p:sp>
        <p:nvSpPr>
          <p:cNvPr id="7" name="円形吹き出し 6"/>
          <p:cNvSpPr/>
          <p:nvPr/>
        </p:nvSpPr>
        <p:spPr>
          <a:xfrm>
            <a:off x="827584" y="2996952"/>
            <a:ext cx="2160240" cy="576064"/>
          </a:xfrm>
          <a:prstGeom prst="wedgeEllipseCallout">
            <a:avLst>
              <a:gd name="adj1" fmla="val 26413"/>
              <a:gd name="adj2" fmla="val -134712"/>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smtClean="0"/>
              <a:t>モデルツリー</a:t>
            </a:r>
            <a:endParaRPr kumimoji="1" lang="ja-JP" altLang="en-US" dirty="0"/>
          </a:p>
        </p:txBody>
      </p:sp>
      <p:sp>
        <p:nvSpPr>
          <p:cNvPr id="8" name="円形吹き出し 7"/>
          <p:cNvSpPr/>
          <p:nvPr/>
        </p:nvSpPr>
        <p:spPr>
          <a:xfrm>
            <a:off x="683568" y="620688"/>
            <a:ext cx="2664296" cy="576064"/>
          </a:xfrm>
          <a:prstGeom prst="wedgeEllipseCallout">
            <a:avLst>
              <a:gd name="adj1" fmla="val 33681"/>
              <a:gd name="adj2" fmla="val 131445"/>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smtClean="0"/>
              <a:t>出力設定ボタン</a:t>
            </a:r>
            <a:endParaRPr kumimoji="1" lang="ja-JP" altLang="en-US" dirty="0"/>
          </a:p>
        </p:txBody>
      </p:sp>
      <p:sp>
        <p:nvSpPr>
          <p:cNvPr id="9" name="円形吹き出し 8"/>
          <p:cNvSpPr/>
          <p:nvPr/>
        </p:nvSpPr>
        <p:spPr>
          <a:xfrm>
            <a:off x="2771800" y="3356992"/>
            <a:ext cx="2664296" cy="576064"/>
          </a:xfrm>
          <a:prstGeom prst="wedgeEllipseCallout">
            <a:avLst>
              <a:gd name="adj1" fmla="val -33227"/>
              <a:gd name="adj2" fmla="val -314288"/>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smtClean="0"/>
              <a:t>コントロールパネル設定ボタン</a:t>
            </a:r>
            <a:endParaRPr kumimoji="1" lang="ja-JP" altLang="en-US" dirty="0"/>
          </a:p>
        </p:txBody>
      </p:sp>
      <p:sp>
        <p:nvSpPr>
          <p:cNvPr id="10" name="円形吹き出し 9"/>
          <p:cNvSpPr/>
          <p:nvPr/>
        </p:nvSpPr>
        <p:spPr>
          <a:xfrm>
            <a:off x="4499992" y="2204864"/>
            <a:ext cx="2448272" cy="576064"/>
          </a:xfrm>
          <a:prstGeom prst="wedgeEllipseCallout">
            <a:avLst>
              <a:gd name="adj1" fmla="val -92925"/>
              <a:gd name="adj2" fmla="val -113868"/>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smtClean="0"/>
              <a:t>ヘルプ</a:t>
            </a:r>
            <a:r>
              <a:rPr kumimoji="1" lang="ja-JP" altLang="en-US" dirty="0" smtClean="0"/>
              <a:t>ボタン</a:t>
            </a:r>
            <a:endParaRPr kumimoji="1" lang="ja-JP" altLang="en-US" dirty="0"/>
          </a:p>
        </p:txBody>
      </p:sp>
      <p:sp>
        <p:nvSpPr>
          <p:cNvPr id="11" name="スライド番号プレースホルダ 10"/>
          <p:cNvSpPr>
            <a:spLocks noGrp="1"/>
          </p:cNvSpPr>
          <p:nvPr>
            <p:ph type="sldNum" sz="quarter" idx="4294967295"/>
          </p:nvPr>
        </p:nvSpPr>
        <p:spPr>
          <a:xfrm>
            <a:off x="3995936" y="6492875"/>
            <a:ext cx="1304948" cy="365125"/>
          </a:xfrm>
          <a:prstGeom prst="rect">
            <a:avLst/>
          </a:prstGeom>
        </p:spPr>
        <p:txBody>
          <a:bodyPr/>
          <a:lstStyle/>
          <a:p>
            <a:fld id="{89FEDB56-3DBB-4D42-8D47-4EF56AB93C95}" type="slidenum">
              <a:rPr kumimoji="1" lang="ja-JP" altLang="en-US" smtClean="0"/>
              <a:pPr/>
              <a:t>7</a:t>
            </a:fld>
            <a:endParaRPr kumimoji="1" lang="ja-JP" altLang="en-US"/>
          </a:p>
        </p:txBody>
      </p:sp>
    </p:spTree>
    <p:extLst>
      <p:ext uri="{BB962C8B-B14F-4D97-AF65-F5344CB8AC3E}">
        <p14:creationId xmlns:p14="http://schemas.microsoft.com/office/powerpoint/2010/main" val="158118716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カメラワーク</a:t>
            </a:r>
            <a:endParaRPr kumimoji="1" lang="ja-JP" altLang="en-US" dirty="0"/>
          </a:p>
        </p:txBody>
      </p:sp>
      <p:sp>
        <p:nvSpPr>
          <p:cNvPr id="5" name="コンテンツ プレースホルダー 4"/>
          <p:cNvSpPr>
            <a:spLocks noGrp="1"/>
          </p:cNvSpPr>
          <p:nvPr>
            <p:ph idx="1"/>
          </p:nvPr>
        </p:nvSpPr>
        <p:spPr/>
        <p:txBody>
          <a:bodyPr/>
          <a:lstStyle/>
          <a:p>
            <a:r>
              <a:rPr lang="ja-JP" altLang="en-US" dirty="0"/>
              <a:t>カメラワーク</a:t>
            </a:r>
            <a:r>
              <a:rPr lang="ja-JP" altLang="en-US" dirty="0" smtClean="0"/>
              <a:t>の基本はわかりましたか？</a:t>
            </a:r>
            <a:endParaRPr kumimoji="1" lang="en-US" altLang="ja-JP" dirty="0" smtClean="0"/>
          </a:p>
          <a:p>
            <a:r>
              <a:rPr lang="ja-JP" altLang="en-US" dirty="0" smtClean="0"/>
              <a:t>もう少し高度なカメラワークを渋滞モデルを例に解説</a:t>
            </a:r>
            <a:endParaRPr lang="en-US" altLang="ja-JP" dirty="0" smtClean="0"/>
          </a:p>
          <a:p>
            <a:pPr lvl="1"/>
            <a:r>
              <a:rPr lang="ja-JP" altLang="en-US" dirty="0" smtClean="0"/>
              <a:t>クリックによるエージェント切り替え</a:t>
            </a:r>
            <a:r>
              <a:rPr lang="en-US" altLang="ja-JP" dirty="0" smtClean="0"/>
              <a:t>(</a:t>
            </a:r>
            <a:r>
              <a:rPr lang="ja-JP" altLang="en-US" dirty="0"/>
              <a:t>切り替わり</a:t>
            </a:r>
            <a:r>
              <a:rPr lang="en-US" altLang="ja-JP" dirty="0"/>
              <a:t>.</a:t>
            </a:r>
            <a:r>
              <a:rPr lang="en-US" altLang="ja-JP" dirty="0" smtClean="0"/>
              <a:t>model)</a:t>
            </a:r>
          </a:p>
          <a:p>
            <a:pPr lvl="2"/>
            <a:endParaRPr lang="en-US" altLang="ja-JP" dirty="0" smtClean="0"/>
          </a:p>
          <a:p>
            <a:pPr marL="450850" lvl="1" indent="0">
              <a:buNone/>
            </a:pPr>
            <a:endParaRPr kumimoji="1" lang="en-US" altLang="ja-JP" dirty="0" smtClean="0"/>
          </a:p>
          <a:p>
            <a:pPr lvl="2"/>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70</a:t>
            </a:fld>
            <a:endParaRPr kumimoji="1" lang="ja-JP" altLang="en-US" dirty="0"/>
          </a:p>
        </p:txBody>
      </p:sp>
      <p:sp>
        <p:nvSpPr>
          <p:cNvPr id="7" name="角丸四角形 6"/>
          <p:cNvSpPr/>
          <p:nvPr/>
        </p:nvSpPr>
        <p:spPr bwMode="auto">
          <a:xfrm>
            <a:off x="251520" y="1988840"/>
            <a:ext cx="8784976" cy="4536504"/>
          </a:xfrm>
          <a:prstGeom prst="roundRect">
            <a:avLst>
              <a:gd name="adj" fmla="val 3446"/>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fontAlgn="base">
              <a:spcBef>
                <a:spcPct val="0"/>
              </a:spcBef>
              <a:spcAft>
                <a:spcPct val="0"/>
              </a:spcAft>
            </a:pPr>
            <a:r>
              <a:rPr lang="en-US" altLang="ja-JP" sz="1600" dirty="0" smtClean="0">
                <a:latin typeface="Lucida Sans Unicode" pitchFamily="34" charset="0"/>
                <a:ea typeface="MS UI Gothic" pitchFamily="50" charset="-128"/>
              </a:rPr>
              <a:t>if </a:t>
            </a:r>
            <a:r>
              <a:rPr lang="en-US" altLang="ja-JP" sz="1600" dirty="0" err="1">
                <a:latin typeface="Lucida Sans Unicode" pitchFamily="34" charset="0"/>
                <a:ea typeface="MS UI Gothic" pitchFamily="50" charset="-128"/>
              </a:rPr>
              <a:t>IsMouseClickedOnMap</a:t>
            </a:r>
            <a:r>
              <a:rPr lang="en-US" altLang="ja-JP" sz="1600" dirty="0">
                <a:latin typeface="Lucida Sans Unicode" pitchFamily="34" charset="0"/>
                <a:ea typeface="MS UI Gothic" pitchFamily="50" charset="-128"/>
              </a:rPr>
              <a:t>() == true then</a:t>
            </a:r>
          </a:p>
          <a:p>
            <a:pPr fontAlgn="base">
              <a:spcBef>
                <a:spcPct val="0"/>
              </a:spcBef>
              <a:spcAft>
                <a:spcPct val="0"/>
              </a:spcAft>
            </a:pPr>
            <a:r>
              <a:rPr lang="en-US" altLang="ja-JP" sz="1600" dirty="0">
                <a:latin typeface="Lucida Sans Unicode" pitchFamily="34" charset="0"/>
                <a:ea typeface="MS UI Gothic" pitchFamily="50" charset="-128"/>
              </a:rPr>
              <a:t>	</a:t>
            </a:r>
            <a:r>
              <a:rPr lang="en-US" altLang="ja-JP" sz="1600" dirty="0" err="1">
                <a:solidFill>
                  <a:srgbClr val="FF0000"/>
                </a:solidFill>
                <a:latin typeface="Lucida Sans Unicode" pitchFamily="34" charset="0"/>
                <a:ea typeface="MS UI Gothic" pitchFamily="50" charset="-128"/>
              </a:rPr>
              <a:t>GetClickedMapPosition</a:t>
            </a:r>
            <a:r>
              <a:rPr lang="en-US" altLang="ja-JP" sz="1600" dirty="0">
                <a:solidFill>
                  <a:srgbClr val="FF0000"/>
                </a:solidFill>
                <a:latin typeface="Lucida Sans Unicode" pitchFamily="34" charset="0"/>
                <a:ea typeface="MS UI Gothic" pitchFamily="50" charset="-128"/>
              </a:rPr>
              <a:t>( </a:t>
            </a:r>
            <a:r>
              <a:rPr lang="en-US" altLang="ja-JP" sz="1600" dirty="0" err="1">
                <a:solidFill>
                  <a:srgbClr val="FF0000"/>
                </a:solidFill>
                <a:latin typeface="Lucida Sans Unicode" pitchFamily="34" charset="0"/>
                <a:ea typeface="MS UI Gothic" pitchFamily="50" charset="-128"/>
              </a:rPr>
              <a:t>c_x</a:t>
            </a:r>
            <a:r>
              <a:rPr lang="en-US" altLang="ja-JP" sz="1600" dirty="0">
                <a:solidFill>
                  <a:srgbClr val="FF0000"/>
                </a:solidFill>
                <a:latin typeface="Lucida Sans Unicode" pitchFamily="34" charset="0"/>
                <a:ea typeface="MS UI Gothic" pitchFamily="50" charset="-128"/>
              </a:rPr>
              <a:t>, </a:t>
            </a:r>
            <a:r>
              <a:rPr lang="en-US" altLang="ja-JP" sz="1600" dirty="0" err="1">
                <a:solidFill>
                  <a:srgbClr val="FF0000"/>
                </a:solidFill>
                <a:latin typeface="Lucida Sans Unicode" pitchFamily="34" charset="0"/>
                <a:ea typeface="MS UI Gothic" pitchFamily="50" charset="-128"/>
              </a:rPr>
              <a:t>c_y</a:t>
            </a:r>
            <a:r>
              <a:rPr lang="en-US" altLang="ja-JP" sz="1600" dirty="0">
                <a:solidFill>
                  <a:srgbClr val="FF0000"/>
                </a:solidFill>
                <a:latin typeface="Lucida Sans Unicode" pitchFamily="34" charset="0"/>
                <a:ea typeface="MS UI Gothic" pitchFamily="50" charset="-128"/>
              </a:rPr>
              <a:t>, </a:t>
            </a:r>
            <a:r>
              <a:rPr lang="en-US" altLang="ja-JP" sz="1600" dirty="0" err="1">
                <a:solidFill>
                  <a:srgbClr val="FF0000"/>
                </a:solidFill>
                <a:latin typeface="Lucida Sans Unicode" pitchFamily="34" charset="0"/>
                <a:ea typeface="MS UI Gothic" pitchFamily="50" charset="-128"/>
              </a:rPr>
              <a:t>c_map</a:t>
            </a:r>
            <a:r>
              <a:rPr lang="en-US" altLang="ja-JP" sz="1600" dirty="0">
                <a:solidFill>
                  <a:srgbClr val="FF0000"/>
                </a:solidFill>
                <a:latin typeface="Lucida Sans Unicode" pitchFamily="34" charset="0"/>
                <a:ea typeface="MS UI Gothic" pitchFamily="50" charset="-128"/>
              </a:rPr>
              <a:t> )</a:t>
            </a:r>
          </a:p>
          <a:p>
            <a:pPr fontAlgn="base">
              <a:spcBef>
                <a:spcPct val="0"/>
              </a:spcBef>
              <a:spcAft>
                <a:spcPct val="0"/>
              </a:spcAft>
            </a:pPr>
            <a:r>
              <a:rPr lang="en-US" altLang="ja-JP" sz="1600" dirty="0">
                <a:latin typeface="Lucida Sans Unicode" pitchFamily="34" charset="0"/>
                <a:ea typeface="MS UI Gothic" pitchFamily="50" charset="-128"/>
              </a:rPr>
              <a:t>	if </a:t>
            </a:r>
            <a:r>
              <a:rPr lang="en-US" altLang="ja-JP" sz="1600" dirty="0" err="1">
                <a:latin typeface="Lucida Sans Unicode" pitchFamily="34" charset="0"/>
                <a:ea typeface="MS UI Gothic" pitchFamily="50" charset="-128"/>
              </a:rPr>
              <a:t>c_map</a:t>
            </a:r>
            <a:r>
              <a:rPr lang="en-US" altLang="ja-JP" sz="1600" dirty="0">
                <a:latin typeface="Lucida Sans Unicode" pitchFamily="34" charset="0"/>
                <a:ea typeface="MS UI Gothic" pitchFamily="50" charset="-128"/>
              </a:rPr>
              <a:t> == "</a:t>
            </a:r>
            <a:r>
              <a:rPr lang="ja-JP" altLang="en-US" sz="1600" dirty="0">
                <a:latin typeface="Lucida Sans Unicode" pitchFamily="34" charset="0"/>
                <a:ea typeface="MS UI Gothic" pitchFamily="50" charset="-128"/>
              </a:rPr>
              <a:t>テストコース</a:t>
            </a:r>
            <a:r>
              <a:rPr lang="en-US" altLang="ja-JP" sz="1600" dirty="0">
                <a:latin typeface="Lucida Sans Unicode" pitchFamily="34" charset="0"/>
                <a:ea typeface="MS UI Gothic" pitchFamily="50" charset="-128"/>
              </a:rPr>
              <a:t>" then</a:t>
            </a:r>
          </a:p>
          <a:p>
            <a:pPr fontAlgn="base">
              <a:spcBef>
                <a:spcPct val="0"/>
              </a:spcBef>
              <a:spcAft>
                <a:spcPct val="0"/>
              </a:spcAft>
            </a:pPr>
            <a:r>
              <a:rPr lang="en-US" altLang="ja-JP" sz="1600" dirty="0">
                <a:latin typeface="Lucida Sans Unicode" pitchFamily="34" charset="0"/>
                <a:ea typeface="MS UI Gothic" pitchFamily="50" charset="-128"/>
              </a:rPr>
              <a:t>		</a:t>
            </a:r>
            <a:r>
              <a:rPr lang="en-US" altLang="ja-JP" sz="1600" dirty="0" err="1">
                <a:latin typeface="Lucida Sans Unicode" pitchFamily="34" charset="0"/>
                <a:ea typeface="MS UI Gothic" pitchFamily="50" charset="-128"/>
              </a:rPr>
              <a:t>MakeOneAgtSetAroundPosition</a:t>
            </a:r>
            <a:r>
              <a:rPr lang="en-US" altLang="ja-JP" sz="1600" dirty="0">
                <a:latin typeface="Lucida Sans Unicode" pitchFamily="34" charset="0"/>
                <a:ea typeface="MS UI Gothic" pitchFamily="50" charset="-128"/>
              </a:rPr>
              <a:t>( </a:t>
            </a:r>
            <a:r>
              <a:rPr lang="en-US" altLang="ja-JP" sz="1600" dirty="0" err="1">
                <a:latin typeface="Lucida Sans Unicode" pitchFamily="34" charset="0"/>
                <a:ea typeface="MS UI Gothic" pitchFamily="50" charset="-128"/>
              </a:rPr>
              <a:t>cam_agtset</a:t>
            </a:r>
            <a:r>
              <a:rPr lang="en-US" altLang="ja-JP" sz="1600" dirty="0">
                <a:latin typeface="Lucida Sans Unicode" pitchFamily="34" charset="0"/>
                <a:ea typeface="MS UI Gothic" pitchFamily="50" charset="-128"/>
              </a:rPr>
              <a:t>, </a:t>
            </a:r>
            <a:r>
              <a:rPr lang="en-US" altLang="ja-JP" sz="1600" dirty="0" err="1">
                <a:latin typeface="Lucida Sans Unicode" pitchFamily="34" charset="0"/>
                <a:ea typeface="MS UI Gothic" pitchFamily="50" charset="-128"/>
              </a:rPr>
              <a:t>Universe.TestCourse</a:t>
            </a:r>
            <a:r>
              <a:rPr lang="en-US" altLang="ja-JP" sz="1600" dirty="0">
                <a:latin typeface="Lucida Sans Unicode" pitchFamily="34" charset="0"/>
                <a:ea typeface="MS UI Gothic" pitchFamily="50" charset="-128"/>
              </a:rPr>
              <a:t>, </a:t>
            </a:r>
            <a:r>
              <a:rPr lang="en-US" altLang="ja-JP" sz="1600" dirty="0" err="1">
                <a:latin typeface="Lucida Sans Unicode" pitchFamily="34" charset="0"/>
                <a:ea typeface="MS UI Gothic" pitchFamily="50" charset="-128"/>
              </a:rPr>
              <a:t>c_x</a:t>
            </a:r>
            <a:r>
              <a:rPr lang="en-US" altLang="ja-JP" sz="1600" dirty="0">
                <a:latin typeface="Lucida Sans Unicode" pitchFamily="34" charset="0"/>
                <a:ea typeface="MS UI Gothic" pitchFamily="50" charset="-128"/>
              </a:rPr>
              <a:t>, </a:t>
            </a:r>
            <a:r>
              <a:rPr lang="en-US" altLang="ja-JP" sz="1600" dirty="0" err="1">
                <a:latin typeface="Lucida Sans Unicode" pitchFamily="34" charset="0"/>
                <a:ea typeface="MS UI Gothic" pitchFamily="50" charset="-128"/>
              </a:rPr>
              <a:t>c_y</a:t>
            </a:r>
            <a:r>
              <a:rPr lang="en-US" altLang="ja-JP" sz="1600" dirty="0">
                <a:latin typeface="Lucida Sans Unicode" pitchFamily="34" charset="0"/>
                <a:ea typeface="MS UI Gothic" pitchFamily="50" charset="-128"/>
              </a:rPr>
              <a:t>, 0, 2.0, </a:t>
            </a:r>
            <a:r>
              <a:rPr lang="en-US" altLang="ja-JP" sz="1600" dirty="0" err="1">
                <a:latin typeface="Lucida Sans Unicode" pitchFamily="34" charset="0"/>
                <a:ea typeface="MS UI Gothic" pitchFamily="50" charset="-128"/>
              </a:rPr>
              <a:t>Universe.TestCourse.Car</a:t>
            </a:r>
            <a:r>
              <a:rPr lang="en-US" altLang="ja-JP" sz="1600" dirty="0">
                <a:latin typeface="Lucida Sans Unicode" pitchFamily="34" charset="0"/>
                <a:ea typeface="MS UI Gothic" pitchFamily="50" charset="-128"/>
              </a:rPr>
              <a:t> )</a:t>
            </a:r>
          </a:p>
          <a:p>
            <a:pPr fontAlgn="base">
              <a:spcBef>
                <a:spcPct val="0"/>
              </a:spcBef>
              <a:spcAft>
                <a:spcPct val="0"/>
              </a:spcAft>
            </a:pPr>
            <a:r>
              <a:rPr lang="en-US" altLang="ja-JP" sz="1600" dirty="0">
                <a:latin typeface="Lucida Sans Unicode" pitchFamily="34" charset="0"/>
                <a:ea typeface="MS UI Gothic" pitchFamily="50" charset="-128"/>
              </a:rPr>
              <a:t>		if </a:t>
            </a:r>
            <a:r>
              <a:rPr lang="en-US" altLang="ja-JP" sz="1600" dirty="0" err="1">
                <a:latin typeface="Lucida Sans Unicode" pitchFamily="34" charset="0"/>
                <a:ea typeface="MS UI Gothic" pitchFamily="50" charset="-128"/>
              </a:rPr>
              <a:t>CountAgtSet</a:t>
            </a:r>
            <a:r>
              <a:rPr lang="en-US" altLang="ja-JP" sz="1600" dirty="0">
                <a:latin typeface="Lucida Sans Unicode" pitchFamily="34" charset="0"/>
                <a:ea typeface="MS UI Gothic" pitchFamily="50" charset="-128"/>
              </a:rPr>
              <a:t>( </a:t>
            </a:r>
            <a:r>
              <a:rPr lang="en-US" altLang="ja-JP" sz="1600" dirty="0" err="1">
                <a:latin typeface="Lucida Sans Unicode" pitchFamily="34" charset="0"/>
                <a:ea typeface="MS UI Gothic" pitchFamily="50" charset="-128"/>
              </a:rPr>
              <a:t>cam_agtset</a:t>
            </a:r>
            <a:r>
              <a:rPr lang="en-US" altLang="ja-JP" sz="1600" dirty="0">
                <a:latin typeface="Lucida Sans Unicode" pitchFamily="34" charset="0"/>
                <a:ea typeface="MS UI Gothic" pitchFamily="50" charset="-128"/>
              </a:rPr>
              <a:t> ) &gt; 0 then</a:t>
            </a:r>
          </a:p>
          <a:p>
            <a:pPr fontAlgn="base">
              <a:spcBef>
                <a:spcPct val="0"/>
              </a:spcBef>
              <a:spcAft>
                <a:spcPct val="0"/>
              </a:spcAft>
            </a:pPr>
            <a:r>
              <a:rPr lang="en-US" altLang="ja-JP" sz="1600" dirty="0">
                <a:solidFill>
                  <a:srgbClr val="002060"/>
                </a:solidFill>
                <a:latin typeface="Lucida Sans Unicode" pitchFamily="34" charset="0"/>
                <a:ea typeface="MS UI Gothic" pitchFamily="50" charset="-128"/>
              </a:rPr>
              <a:t>			target = </a:t>
            </a:r>
            <a:r>
              <a:rPr lang="en-US" altLang="ja-JP" sz="1600" dirty="0" err="1">
                <a:solidFill>
                  <a:srgbClr val="002060"/>
                </a:solidFill>
                <a:latin typeface="Lucida Sans Unicode" pitchFamily="34" charset="0"/>
                <a:ea typeface="MS UI Gothic" pitchFamily="50" charset="-128"/>
              </a:rPr>
              <a:t>GetAgt</a:t>
            </a:r>
            <a:r>
              <a:rPr lang="en-US" altLang="ja-JP" sz="1600" dirty="0">
                <a:solidFill>
                  <a:srgbClr val="002060"/>
                </a:solidFill>
                <a:latin typeface="Lucida Sans Unicode" pitchFamily="34" charset="0"/>
                <a:ea typeface="MS UI Gothic" pitchFamily="50" charset="-128"/>
              </a:rPr>
              <a:t>( </a:t>
            </a:r>
            <a:r>
              <a:rPr lang="en-US" altLang="ja-JP" sz="1600" dirty="0" err="1">
                <a:solidFill>
                  <a:srgbClr val="002060"/>
                </a:solidFill>
                <a:latin typeface="Lucida Sans Unicode" pitchFamily="34" charset="0"/>
                <a:ea typeface="MS UI Gothic" pitchFamily="50" charset="-128"/>
              </a:rPr>
              <a:t>cam_agtset</a:t>
            </a:r>
            <a:r>
              <a:rPr lang="en-US" altLang="ja-JP" sz="1600" dirty="0">
                <a:solidFill>
                  <a:srgbClr val="002060"/>
                </a:solidFill>
                <a:latin typeface="Lucida Sans Unicode" pitchFamily="34" charset="0"/>
                <a:ea typeface="MS UI Gothic" pitchFamily="50" charset="-128"/>
              </a:rPr>
              <a:t>, 0 )</a:t>
            </a:r>
          </a:p>
          <a:p>
            <a:pPr fontAlgn="base">
              <a:spcBef>
                <a:spcPct val="0"/>
              </a:spcBef>
              <a:spcAft>
                <a:spcPct val="0"/>
              </a:spcAft>
            </a:pPr>
            <a:r>
              <a:rPr lang="en-US" altLang="ja-JP" sz="1600" dirty="0">
                <a:solidFill>
                  <a:srgbClr val="002060"/>
                </a:solidFill>
                <a:latin typeface="Lucida Sans Unicode" pitchFamily="34" charset="0"/>
                <a:ea typeface="MS UI Gothic" pitchFamily="50" charset="-128"/>
              </a:rPr>
              <a:t>			</a:t>
            </a:r>
            <a:r>
              <a:rPr lang="en-US" altLang="ja-JP" sz="1600" dirty="0" err="1">
                <a:solidFill>
                  <a:srgbClr val="002060"/>
                </a:solidFill>
                <a:latin typeface="Lucida Sans Unicode" pitchFamily="34" charset="0"/>
                <a:ea typeface="MS UI Gothic" pitchFamily="50" charset="-128"/>
              </a:rPr>
              <a:t>Universe.CamTargetId</a:t>
            </a:r>
            <a:r>
              <a:rPr lang="en-US" altLang="ja-JP" sz="1600" dirty="0">
                <a:solidFill>
                  <a:srgbClr val="002060"/>
                </a:solidFill>
                <a:latin typeface="Lucida Sans Unicode" pitchFamily="34" charset="0"/>
                <a:ea typeface="MS UI Gothic" pitchFamily="50" charset="-128"/>
              </a:rPr>
              <a:t> = target.ID</a:t>
            </a:r>
          </a:p>
          <a:p>
            <a:pPr fontAlgn="base">
              <a:spcBef>
                <a:spcPct val="0"/>
              </a:spcBef>
              <a:spcAft>
                <a:spcPct val="0"/>
              </a:spcAft>
            </a:pPr>
            <a:r>
              <a:rPr lang="en-US" altLang="ja-JP" sz="1600" dirty="0">
                <a:latin typeface="Lucida Sans Unicode" pitchFamily="34" charset="0"/>
                <a:ea typeface="MS UI Gothic" pitchFamily="50" charset="-128"/>
              </a:rPr>
              <a:t>		else</a:t>
            </a:r>
          </a:p>
          <a:p>
            <a:pPr fontAlgn="base">
              <a:spcBef>
                <a:spcPct val="0"/>
              </a:spcBef>
              <a:spcAft>
                <a:spcPct val="0"/>
              </a:spcAft>
            </a:pPr>
            <a:r>
              <a:rPr lang="en-US" altLang="ja-JP" sz="1600" dirty="0">
                <a:latin typeface="Lucida Sans Unicode" pitchFamily="34" charset="0"/>
                <a:ea typeface="MS UI Gothic" pitchFamily="50" charset="-128"/>
              </a:rPr>
              <a:t>			</a:t>
            </a:r>
            <a:r>
              <a:rPr lang="en-US" altLang="ja-JP" sz="1600" dirty="0" err="1">
                <a:solidFill>
                  <a:schemeClr val="accent3">
                    <a:lumMod val="50000"/>
                  </a:schemeClr>
                </a:solidFill>
                <a:latin typeface="Lucida Sans Unicode" pitchFamily="34" charset="0"/>
                <a:ea typeface="MS UI Gothic" pitchFamily="50" charset="-128"/>
              </a:rPr>
              <a:t>cam_agt</a:t>
            </a:r>
            <a:r>
              <a:rPr lang="en-US" altLang="ja-JP" sz="1600" dirty="0">
                <a:solidFill>
                  <a:schemeClr val="accent3">
                    <a:lumMod val="50000"/>
                  </a:schemeClr>
                </a:solidFill>
                <a:latin typeface="Lucida Sans Unicode" pitchFamily="34" charset="0"/>
                <a:ea typeface="MS UI Gothic" pitchFamily="50" charset="-128"/>
              </a:rPr>
              <a:t> = </a:t>
            </a:r>
            <a:r>
              <a:rPr lang="en-US" altLang="ja-JP" sz="1600" dirty="0" err="1">
                <a:solidFill>
                  <a:schemeClr val="accent3">
                    <a:lumMod val="50000"/>
                  </a:schemeClr>
                </a:solidFill>
                <a:latin typeface="Lucida Sans Unicode" pitchFamily="34" charset="0"/>
                <a:ea typeface="MS UI Gothic" pitchFamily="50" charset="-128"/>
              </a:rPr>
              <a:t>Universe.Cam</a:t>
            </a:r>
            <a:endParaRPr lang="en-US" altLang="ja-JP" sz="1600" dirty="0">
              <a:solidFill>
                <a:schemeClr val="accent3">
                  <a:lumMod val="50000"/>
                </a:schemeClr>
              </a:solidFill>
              <a:latin typeface="Lucida Sans Unicode" pitchFamily="34" charset="0"/>
              <a:ea typeface="MS UI Gothic" pitchFamily="50" charset="-128"/>
            </a:endParaRPr>
          </a:p>
          <a:p>
            <a:pPr fontAlgn="base">
              <a:spcBef>
                <a:spcPct val="0"/>
              </a:spcBef>
              <a:spcAft>
                <a:spcPct val="0"/>
              </a:spcAft>
            </a:pPr>
            <a:r>
              <a:rPr lang="en-US" altLang="ja-JP" sz="1600" dirty="0">
                <a:solidFill>
                  <a:schemeClr val="accent3">
                    <a:lumMod val="50000"/>
                  </a:schemeClr>
                </a:solidFill>
                <a:latin typeface="Lucida Sans Unicode" pitchFamily="34" charset="0"/>
                <a:ea typeface="MS UI Gothic" pitchFamily="50" charset="-128"/>
              </a:rPr>
              <a:t>			</a:t>
            </a:r>
            <a:r>
              <a:rPr lang="en-US" altLang="ja-JP" sz="1600" dirty="0" err="1">
                <a:solidFill>
                  <a:schemeClr val="accent3">
                    <a:lumMod val="50000"/>
                  </a:schemeClr>
                </a:solidFill>
                <a:latin typeface="Lucida Sans Unicode" pitchFamily="34" charset="0"/>
                <a:ea typeface="MS UI Gothic" pitchFamily="50" charset="-128"/>
              </a:rPr>
              <a:t>cam_agt.X</a:t>
            </a:r>
            <a:r>
              <a:rPr lang="en-US" altLang="ja-JP" sz="1600" dirty="0">
                <a:solidFill>
                  <a:schemeClr val="accent3">
                    <a:lumMod val="50000"/>
                  </a:schemeClr>
                </a:solidFill>
                <a:latin typeface="Lucida Sans Unicode" pitchFamily="34" charset="0"/>
                <a:ea typeface="MS UI Gothic" pitchFamily="50" charset="-128"/>
              </a:rPr>
              <a:t> = </a:t>
            </a:r>
            <a:r>
              <a:rPr lang="en-US" altLang="ja-JP" sz="1600" dirty="0" err="1">
                <a:solidFill>
                  <a:schemeClr val="accent3">
                    <a:lumMod val="50000"/>
                  </a:schemeClr>
                </a:solidFill>
                <a:latin typeface="Lucida Sans Unicode" pitchFamily="34" charset="0"/>
                <a:ea typeface="MS UI Gothic" pitchFamily="50" charset="-128"/>
              </a:rPr>
              <a:t>c_x</a:t>
            </a:r>
            <a:endParaRPr lang="en-US" altLang="ja-JP" sz="1600" dirty="0">
              <a:solidFill>
                <a:schemeClr val="accent3">
                  <a:lumMod val="50000"/>
                </a:schemeClr>
              </a:solidFill>
              <a:latin typeface="Lucida Sans Unicode" pitchFamily="34" charset="0"/>
              <a:ea typeface="MS UI Gothic" pitchFamily="50" charset="-128"/>
            </a:endParaRPr>
          </a:p>
          <a:p>
            <a:pPr fontAlgn="base">
              <a:spcBef>
                <a:spcPct val="0"/>
              </a:spcBef>
              <a:spcAft>
                <a:spcPct val="0"/>
              </a:spcAft>
            </a:pPr>
            <a:r>
              <a:rPr lang="en-US" altLang="ja-JP" sz="1600" dirty="0">
                <a:solidFill>
                  <a:schemeClr val="accent3">
                    <a:lumMod val="50000"/>
                  </a:schemeClr>
                </a:solidFill>
                <a:latin typeface="Lucida Sans Unicode" pitchFamily="34" charset="0"/>
                <a:ea typeface="MS UI Gothic" pitchFamily="50" charset="-128"/>
              </a:rPr>
              <a:t>			</a:t>
            </a:r>
            <a:r>
              <a:rPr lang="en-US" altLang="ja-JP" sz="1600" dirty="0" err="1">
                <a:solidFill>
                  <a:schemeClr val="accent3">
                    <a:lumMod val="50000"/>
                  </a:schemeClr>
                </a:solidFill>
                <a:latin typeface="Lucida Sans Unicode" pitchFamily="34" charset="0"/>
                <a:ea typeface="MS UI Gothic" pitchFamily="50" charset="-128"/>
              </a:rPr>
              <a:t>cam_agt.Y</a:t>
            </a:r>
            <a:r>
              <a:rPr lang="en-US" altLang="ja-JP" sz="1600" dirty="0">
                <a:solidFill>
                  <a:schemeClr val="accent3">
                    <a:lumMod val="50000"/>
                  </a:schemeClr>
                </a:solidFill>
                <a:latin typeface="Lucida Sans Unicode" pitchFamily="34" charset="0"/>
                <a:ea typeface="MS UI Gothic" pitchFamily="50" charset="-128"/>
              </a:rPr>
              <a:t> = </a:t>
            </a:r>
            <a:r>
              <a:rPr lang="en-US" altLang="ja-JP" sz="1600" dirty="0" err="1">
                <a:solidFill>
                  <a:schemeClr val="accent3">
                    <a:lumMod val="50000"/>
                  </a:schemeClr>
                </a:solidFill>
                <a:latin typeface="Lucida Sans Unicode" pitchFamily="34" charset="0"/>
                <a:ea typeface="MS UI Gothic" pitchFamily="50" charset="-128"/>
              </a:rPr>
              <a:t>c_y</a:t>
            </a:r>
            <a:endParaRPr lang="en-US" altLang="ja-JP" sz="1600" dirty="0">
              <a:solidFill>
                <a:schemeClr val="accent3">
                  <a:lumMod val="50000"/>
                </a:schemeClr>
              </a:solidFill>
              <a:latin typeface="Lucida Sans Unicode" pitchFamily="34" charset="0"/>
              <a:ea typeface="MS UI Gothic" pitchFamily="50" charset="-128"/>
            </a:endParaRPr>
          </a:p>
          <a:p>
            <a:pPr fontAlgn="base">
              <a:spcBef>
                <a:spcPct val="0"/>
              </a:spcBef>
              <a:spcAft>
                <a:spcPct val="0"/>
              </a:spcAft>
            </a:pPr>
            <a:r>
              <a:rPr lang="en-US" altLang="ja-JP" sz="1600" dirty="0">
                <a:solidFill>
                  <a:schemeClr val="accent3">
                    <a:lumMod val="50000"/>
                  </a:schemeClr>
                </a:solidFill>
                <a:latin typeface="Lucida Sans Unicode" pitchFamily="34" charset="0"/>
                <a:ea typeface="MS UI Gothic" pitchFamily="50" charset="-128"/>
              </a:rPr>
              <a:t>			</a:t>
            </a:r>
            <a:r>
              <a:rPr lang="en-US" altLang="ja-JP" sz="1600" dirty="0" err="1">
                <a:solidFill>
                  <a:schemeClr val="accent3">
                    <a:lumMod val="50000"/>
                  </a:schemeClr>
                </a:solidFill>
                <a:latin typeface="Lucida Sans Unicode" pitchFamily="34" charset="0"/>
                <a:ea typeface="MS UI Gothic" pitchFamily="50" charset="-128"/>
              </a:rPr>
              <a:t>cam_agt.Z</a:t>
            </a:r>
            <a:r>
              <a:rPr lang="en-US" altLang="ja-JP" sz="1600" dirty="0">
                <a:solidFill>
                  <a:schemeClr val="accent3">
                    <a:lumMod val="50000"/>
                  </a:schemeClr>
                </a:solidFill>
                <a:latin typeface="Lucida Sans Unicode" pitchFamily="34" charset="0"/>
                <a:ea typeface="MS UI Gothic" pitchFamily="50" charset="-128"/>
              </a:rPr>
              <a:t> = 30</a:t>
            </a:r>
          </a:p>
          <a:p>
            <a:pPr fontAlgn="base">
              <a:spcBef>
                <a:spcPct val="0"/>
              </a:spcBef>
              <a:spcAft>
                <a:spcPct val="0"/>
              </a:spcAft>
            </a:pPr>
            <a:r>
              <a:rPr lang="en-US" altLang="ja-JP" sz="1600" dirty="0">
                <a:solidFill>
                  <a:schemeClr val="accent3">
                    <a:lumMod val="50000"/>
                  </a:schemeClr>
                </a:solidFill>
                <a:latin typeface="Lucida Sans Unicode" pitchFamily="34" charset="0"/>
                <a:ea typeface="MS UI Gothic" pitchFamily="50" charset="-128"/>
              </a:rPr>
              <a:t>			</a:t>
            </a:r>
            <a:r>
              <a:rPr lang="en-US" altLang="ja-JP" sz="1600" dirty="0" err="1">
                <a:solidFill>
                  <a:schemeClr val="accent3">
                    <a:lumMod val="50000"/>
                  </a:schemeClr>
                </a:solidFill>
                <a:latin typeface="Lucida Sans Unicode" pitchFamily="34" charset="0"/>
                <a:ea typeface="MS UI Gothic" pitchFamily="50" charset="-128"/>
              </a:rPr>
              <a:t>cam_agt.Angle</a:t>
            </a:r>
            <a:r>
              <a:rPr lang="en-US" altLang="ja-JP" sz="1600" dirty="0">
                <a:solidFill>
                  <a:schemeClr val="accent3">
                    <a:lumMod val="50000"/>
                  </a:schemeClr>
                </a:solidFill>
                <a:latin typeface="Lucida Sans Unicode" pitchFamily="34" charset="0"/>
                <a:ea typeface="MS UI Gothic" pitchFamily="50" charset="-128"/>
              </a:rPr>
              <a:t> = 90</a:t>
            </a:r>
          </a:p>
          <a:p>
            <a:pPr fontAlgn="base">
              <a:spcBef>
                <a:spcPct val="0"/>
              </a:spcBef>
              <a:spcAft>
                <a:spcPct val="0"/>
              </a:spcAft>
            </a:pPr>
            <a:r>
              <a:rPr lang="en-US" altLang="ja-JP" sz="1600" dirty="0">
                <a:solidFill>
                  <a:schemeClr val="accent3">
                    <a:lumMod val="50000"/>
                  </a:schemeClr>
                </a:solidFill>
                <a:latin typeface="Lucida Sans Unicode" pitchFamily="34" charset="0"/>
                <a:ea typeface="MS UI Gothic" pitchFamily="50" charset="-128"/>
              </a:rPr>
              <a:t>			</a:t>
            </a:r>
            <a:r>
              <a:rPr lang="en-US" altLang="ja-JP" sz="1600" dirty="0" err="1">
                <a:solidFill>
                  <a:schemeClr val="accent3">
                    <a:lumMod val="50000"/>
                  </a:schemeClr>
                </a:solidFill>
                <a:latin typeface="Lucida Sans Unicode" pitchFamily="34" charset="0"/>
                <a:ea typeface="MS UI Gothic" pitchFamily="50" charset="-128"/>
              </a:rPr>
              <a:t>Universe.CamTargetId</a:t>
            </a:r>
            <a:r>
              <a:rPr lang="en-US" altLang="ja-JP" sz="1600" dirty="0">
                <a:solidFill>
                  <a:schemeClr val="accent3">
                    <a:lumMod val="50000"/>
                  </a:schemeClr>
                </a:solidFill>
                <a:latin typeface="Lucida Sans Unicode" pitchFamily="34" charset="0"/>
                <a:ea typeface="MS UI Gothic" pitchFamily="50" charset="-128"/>
              </a:rPr>
              <a:t> = -1</a:t>
            </a:r>
          </a:p>
          <a:p>
            <a:pPr fontAlgn="base">
              <a:spcBef>
                <a:spcPct val="0"/>
              </a:spcBef>
              <a:spcAft>
                <a:spcPct val="0"/>
              </a:spcAft>
            </a:pPr>
            <a:r>
              <a:rPr lang="en-US" altLang="ja-JP" sz="1600" dirty="0">
                <a:latin typeface="Lucida Sans Unicode" pitchFamily="34" charset="0"/>
                <a:ea typeface="MS UI Gothic" pitchFamily="50" charset="-128"/>
              </a:rPr>
              <a:t>		end if</a:t>
            </a:r>
          </a:p>
          <a:p>
            <a:pPr fontAlgn="base">
              <a:spcBef>
                <a:spcPct val="0"/>
              </a:spcBef>
              <a:spcAft>
                <a:spcPct val="0"/>
              </a:spcAft>
            </a:pPr>
            <a:r>
              <a:rPr lang="en-US" altLang="ja-JP" sz="1600" dirty="0">
                <a:latin typeface="Lucida Sans Unicode" pitchFamily="34" charset="0"/>
                <a:ea typeface="MS UI Gothic" pitchFamily="50" charset="-128"/>
              </a:rPr>
              <a:t>	end if</a:t>
            </a:r>
          </a:p>
          <a:p>
            <a:pPr fontAlgn="base">
              <a:spcBef>
                <a:spcPct val="0"/>
              </a:spcBef>
              <a:spcAft>
                <a:spcPct val="0"/>
              </a:spcAft>
            </a:pPr>
            <a:r>
              <a:rPr lang="en-US" altLang="ja-JP" sz="1600" dirty="0" smtClean="0">
                <a:latin typeface="Lucida Sans Unicode" pitchFamily="34" charset="0"/>
                <a:ea typeface="MS UI Gothic" pitchFamily="50" charset="-128"/>
              </a:rPr>
              <a:t>end </a:t>
            </a:r>
            <a:r>
              <a:rPr lang="en-US" altLang="ja-JP" sz="1600" dirty="0">
                <a:latin typeface="Lucida Sans Unicode" pitchFamily="34" charset="0"/>
                <a:ea typeface="MS UI Gothic" pitchFamily="50" charset="-128"/>
              </a:rPr>
              <a:t>if</a:t>
            </a:r>
          </a:p>
        </p:txBody>
      </p:sp>
      <p:sp>
        <p:nvSpPr>
          <p:cNvPr id="2" name="角丸四角形吹き出し 1"/>
          <p:cNvSpPr/>
          <p:nvPr/>
        </p:nvSpPr>
        <p:spPr bwMode="auto">
          <a:xfrm>
            <a:off x="5580112" y="2132856"/>
            <a:ext cx="2592288" cy="432048"/>
          </a:xfrm>
          <a:prstGeom prst="wedgeRoundRectCallout">
            <a:avLst>
              <a:gd name="adj1" fmla="val -55349"/>
              <a:gd name="adj2" fmla="val 14709"/>
              <a:gd name="adj3" fmla="val 16667"/>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dirty="0" smtClean="0">
                <a:latin typeface="Lucida Sans Unicode" pitchFamily="34" charset="0"/>
                <a:ea typeface="MS UI Gothic" pitchFamily="50" charset="-128"/>
              </a:rPr>
              <a:t>クリックした位置を取得</a:t>
            </a:r>
          </a:p>
        </p:txBody>
      </p:sp>
      <p:sp>
        <p:nvSpPr>
          <p:cNvPr id="8" name="角丸四角形吹き出し 7"/>
          <p:cNvSpPr/>
          <p:nvPr/>
        </p:nvSpPr>
        <p:spPr bwMode="auto">
          <a:xfrm>
            <a:off x="6551712" y="3284984"/>
            <a:ext cx="2592288" cy="432048"/>
          </a:xfrm>
          <a:prstGeom prst="wedgeRoundRectCallout">
            <a:avLst>
              <a:gd name="adj1" fmla="val -54970"/>
              <a:gd name="adj2" fmla="val 37466"/>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dirty="0" smtClean="0">
                <a:latin typeface="Lucida Sans Unicode" pitchFamily="34" charset="0"/>
                <a:ea typeface="MS UI Gothic" pitchFamily="50" charset="-128"/>
              </a:rPr>
              <a:t>クリックした位置の近くに車があれば</a:t>
            </a:r>
            <a:endParaRPr kumimoji="1" lang="en-US" altLang="ja-JP" sz="1200" dirty="0" smtClean="0">
              <a:latin typeface="Lucida Sans Unicode" pitchFamily="34" charset="0"/>
              <a:ea typeface="MS UI Gothic"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200" dirty="0">
                <a:latin typeface="Lucida Sans Unicode" pitchFamily="34" charset="0"/>
                <a:ea typeface="MS UI Gothic" pitchFamily="50" charset="-128"/>
              </a:rPr>
              <a:t>その</a:t>
            </a:r>
            <a:r>
              <a:rPr lang="ja-JP" altLang="en-US" sz="1200" dirty="0" smtClean="0">
                <a:latin typeface="Lucida Sans Unicode" pitchFamily="34" charset="0"/>
                <a:ea typeface="MS UI Gothic" pitchFamily="50" charset="-128"/>
              </a:rPr>
              <a:t>車をカメラに設定</a:t>
            </a:r>
            <a:endParaRPr kumimoji="1" lang="ja-JP" altLang="en-US" sz="1200" dirty="0" smtClean="0">
              <a:latin typeface="Lucida Sans Unicode" pitchFamily="34" charset="0"/>
              <a:ea typeface="MS UI Gothic" pitchFamily="50" charset="-128"/>
            </a:endParaRPr>
          </a:p>
        </p:txBody>
      </p:sp>
      <p:sp>
        <p:nvSpPr>
          <p:cNvPr id="9" name="角丸四角形吹き出し 8"/>
          <p:cNvSpPr/>
          <p:nvPr/>
        </p:nvSpPr>
        <p:spPr bwMode="auto">
          <a:xfrm>
            <a:off x="6156176" y="4365104"/>
            <a:ext cx="2592288" cy="432048"/>
          </a:xfrm>
          <a:prstGeom prst="wedgeRoundRectCallout">
            <a:avLst>
              <a:gd name="adj1" fmla="val -60659"/>
              <a:gd name="adj2" fmla="val 30639"/>
              <a:gd name="adj3" fmla="val 16667"/>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dirty="0" smtClean="0">
                <a:latin typeface="Lucida Sans Unicode" pitchFamily="34" charset="0"/>
                <a:ea typeface="MS UI Gothic" pitchFamily="50" charset="-128"/>
              </a:rPr>
              <a:t>クリックした位置の近くに車が無ければ</a:t>
            </a:r>
            <a:endParaRPr kumimoji="1" lang="en-US" altLang="ja-JP" sz="1200" dirty="0" smtClean="0">
              <a:latin typeface="Lucida Sans Unicode" pitchFamily="34" charset="0"/>
              <a:ea typeface="MS UI Gothic"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dirty="0" smtClean="0">
                <a:latin typeface="Lucida Sans Unicode" pitchFamily="34" charset="0"/>
                <a:ea typeface="MS UI Gothic" pitchFamily="50" charset="-128"/>
              </a:rPr>
              <a:t>俯瞰する</a:t>
            </a:r>
          </a:p>
        </p:txBody>
      </p:sp>
    </p:spTree>
    <p:extLst>
      <p:ext uri="{BB962C8B-B14F-4D97-AF65-F5344CB8AC3E}">
        <p14:creationId xmlns:p14="http://schemas.microsoft.com/office/powerpoint/2010/main" val="3908568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カメラワーク</a:t>
            </a:r>
            <a:endParaRPr kumimoji="1" lang="ja-JP" altLang="en-US" dirty="0"/>
          </a:p>
        </p:txBody>
      </p:sp>
      <p:sp>
        <p:nvSpPr>
          <p:cNvPr id="5" name="コンテンツ プレースホルダー 4"/>
          <p:cNvSpPr>
            <a:spLocks noGrp="1"/>
          </p:cNvSpPr>
          <p:nvPr>
            <p:ph idx="1"/>
          </p:nvPr>
        </p:nvSpPr>
        <p:spPr/>
        <p:txBody>
          <a:bodyPr/>
          <a:lstStyle/>
          <a:p>
            <a:r>
              <a:rPr lang="ja-JP" altLang="en-US" dirty="0" smtClean="0"/>
              <a:t>もう少し高度なカメラワークを渋滞モデルを例に解説</a:t>
            </a:r>
            <a:endParaRPr lang="en-US" altLang="ja-JP" dirty="0" smtClean="0"/>
          </a:p>
          <a:p>
            <a:pPr lvl="1"/>
            <a:r>
              <a:rPr lang="ja-JP" altLang="en-US" dirty="0" smtClean="0"/>
              <a:t>周回しながら観察</a:t>
            </a:r>
            <a:r>
              <a:rPr lang="en-US" altLang="ja-JP" dirty="0" smtClean="0"/>
              <a:t>(</a:t>
            </a:r>
            <a:r>
              <a:rPr lang="ja-JP" altLang="en-US" dirty="0"/>
              <a:t>円を描き移動</a:t>
            </a:r>
            <a:r>
              <a:rPr lang="en-US" altLang="ja-JP" dirty="0"/>
              <a:t>.model)</a:t>
            </a:r>
            <a:endParaRPr lang="en-US" altLang="ja-JP" dirty="0" smtClean="0"/>
          </a:p>
          <a:p>
            <a:pPr marL="450850" lvl="1" indent="0">
              <a:buNone/>
            </a:pPr>
            <a:endParaRPr kumimoji="1" lang="en-US" altLang="ja-JP" dirty="0" smtClean="0"/>
          </a:p>
          <a:p>
            <a:pPr lvl="2"/>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71</a:t>
            </a:fld>
            <a:endParaRPr kumimoji="1" lang="ja-JP" altLang="en-US" dirty="0"/>
          </a:p>
        </p:txBody>
      </p:sp>
      <p:sp>
        <p:nvSpPr>
          <p:cNvPr id="7" name="角丸四角形 6"/>
          <p:cNvSpPr/>
          <p:nvPr/>
        </p:nvSpPr>
        <p:spPr bwMode="auto">
          <a:xfrm>
            <a:off x="251520" y="1988840"/>
            <a:ext cx="8784976" cy="4536504"/>
          </a:xfrm>
          <a:prstGeom prst="roundRect">
            <a:avLst>
              <a:gd name="adj" fmla="val 3446"/>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36000" tIns="18000" rIns="36000" bIns="18000" numCol="1" rtlCol="0" anchor="b" anchorCtr="0" compatLnSpc="1">
            <a:prstTxWarp prst="textNoShape">
              <a:avLst/>
            </a:prstTxWarp>
          </a:bodyPr>
          <a:lstStyle/>
          <a:p>
            <a:pPr fontAlgn="base">
              <a:spcBef>
                <a:spcPct val="0"/>
              </a:spcBef>
              <a:spcAft>
                <a:spcPct val="0"/>
              </a:spcAft>
            </a:pPr>
            <a:r>
              <a:rPr lang="en-US" altLang="ja-JP" sz="1400" dirty="0" smtClean="0">
                <a:latin typeface="Lucida Sans Unicode" pitchFamily="34" charset="0"/>
                <a:ea typeface="MS UI Gothic" pitchFamily="50" charset="-128"/>
              </a:rPr>
              <a:t>my.</a:t>
            </a:r>
            <a:r>
              <a:rPr lang="el-GR" altLang="ja-JP" sz="1400" dirty="0">
                <a:latin typeface="Lucida Sans Unicode" pitchFamily="34" charset="0"/>
                <a:ea typeface="MS UI Gothic" pitchFamily="50" charset="-128"/>
              </a:rPr>
              <a:t>θ = </a:t>
            </a:r>
            <a:r>
              <a:rPr lang="en-US" altLang="ja-JP" sz="1400" dirty="0">
                <a:latin typeface="Lucida Sans Unicode" pitchFamily="34" charset="0"/>
                <a:ea typeface="MS UI Gothic" pitchFamily="50" charset="-128"/>
              </a:rPr>
              <a:t>my.</a:t>
            </a:r>
            <a:r>
              <a:rPr lang="el-GR" altLang="ja-JP" sz="1400" dirty="0">
                <a:latin typeface="Lucida Sans Unicode" pitchFamily="34" charset="0"/>
                <a:ea typeface="MS UI Gothic" pitchFamily="50" charset="-128"/>
              </a:rPr>
              <a:t>θ + </a:t>
            </a:r>
            <a:r>
              <a:rPr lang="el-GR" altLang="ja-JP" sz="1400" dirty="0" smtClean="0">
                <a:latin typeface="Lucida Sans Unicode" pitchFamily="34" charset="0"/>
                <a:ea typeface="MS UI Gothic" pitchFamily="50" charset="-128"/>
              </a:rPr>
              <a:t>0.02</a:t>
            </a:r>
            <a:endParaRPr lang="en-US" altLang="ja-JP" sz="1400" dirty="0" smtClean="0">
              <a:latin typeface="Lucida Sans Unicode" pitchFamily="34" charset="0"/>
              <a:ea typeface="MS UI Gothic" pitchFamily="50" charset="-128"/>
            </a:endParaRPr>
          </a:p>
          <a:p>
            <a:pPr fontAlgn="base">
              <a:spcBef>
                <a:spcPct val="0"/>
              </a:spcBef>
              <a:spcAft>
                <a:spcPct val="0"/>
              </a:spcAft>
            </a:pPr>
            <a:endParaRPr lang="el-GR" altLang="ja-JP" sz="1400" dirty="0" smtClean="0">
              <a:latin typeface="Lucida Sans Unicode" pitchFamily="34" charset="0"/>
              <a:ea typeface="MS UI Gothic" pitchFamily="50" charset="-128"/>
            </a:endParaRPr>
          </a:p>
          <a:p>
            <a:pPr fontAlgn="base">
              <a:spcBef>
                <a:spcPct val="0"/>
              </a:spcBef>
              <a:spcAft>
                <a:spcPct val="0"/>
              </a:spcAft>
            </a:pPr>
            <a:r>
              <a:rPr lang="en-US" altLang="ja-JP" sz="1400" b="1" dirty="0" err="1" smtClean="0">
                <a:solidFill>
                  <a:srgbClr val="7030A0"/>
                </a:solidFill>
                <a:latin typeface="Lucida Sans Unicode" pitchFamily="34" charset="0"/>
                <a:ea typeface="MS UI Gothic" pitchFamily="50" charset="-128"/>
              </a:rPr>
              <a:t>My.X</a:t>
            </a:r>
            <a:r>
              <a:rPr lang="en-US" altLang="ja-JP" sz="1400" b="1" dirty="0" smtClean="0">
                <a:solidFill>
                  <a:srgbClr val="7030A0"/>
                </a:solidFill>
                <a:latin typeface="Lucida Sans Unicode" pitchFamily="34" charset="0"/>
                <a:ea typeface="MS UI Gothic" pitchFamily="50" charset="-128"/>
              </a:rPr>
              <a:t> = (</a:t>
            </a:r>
            <a:r>
              <a:rPr lang="en-US" altLang="ja-JP" sz="1400" b="1" dirty="0" err="1" smtClean="0">
                <a:solidFill>
                  <a:srgbClr val="7030A0"/>
                </a:solidFill>
                <a:latin typeface="Lucida Sans Unicode" pitchFamily="34" charset="0"/>
                <a:ea typeface="MS UI Gothic" pitchFamily="50" charset="-128"/>
              </a:rPr>
              <a:t>getWidthSpace</a:t>
            </a:r>
            <a:r>
              <a:rPr lang="en-US" altLang="ja-JP" sz="1400" b="1" dirty="0" smtClean="0">
                <a:solidFill>
                  <a:srgbClr val="7030A0"/>
                </a:solidFill>
                <a:latin typeface="Lucida Sans Unicode" pitchFamily="34" charset="0"/>
                <a:ea typeface="MS UI Gothic" pitchFamily="50" charset="-128"/>
              </a:rPr>
              <a:t>(</a:t>
            </a:r>
            <a:r>
              <a:rPr lang="en-US" altLang="ja-JP" sz="1400" b="1" dirty="0" err="1" smtClean="0">
                <a:solidFill>
                  <a:srgbClr val="7030A0"/>
                </a:solidFill>
                <a:latin typeface="Lucida Sans Unicode" pitchFamily="34" charset="0"/>
                <a:ea typeface="MS UI Gothic" pitchFamily="50" charset="-128"/>
              </a:rPr>
              <a:t>Universe.TestCourse</a:t>
            </a:r>
            <a:r>
              <a:rPr lang="en-US" altLang="ja-JP" sz="1400" b="1" dirty="0" smtClean="0">
                <a:solidFill>
                  <a:srgbClr val="7030A0"/>
                </a:solidFill>
                <a:latin typeface="Lucida Sans Unicode" pitchFamily="34" charset="0"/>
                <a:ea typeface="MS UI Gothic" pitchFamily="50" charset="-128"/>
              </a:rPr>
              <a:t> ) / 2) + Universe.</a:t>
            </a:r>
            <a:r>
              <a:rPr lang="ja-JP" altLang="en-US" sz="1400" b="1" dirty="0" smtClean="0">
                <a:solidFill>
                  <a:srgbClr val="7030A0"/>
                </a:solidFill>
                <a:latin typeface="Lucida Sans Unicode" pitchFamily="34" charset="0"/>
                <a:ea typeface="MS UI Gothic" pitchFamily="50" charset="-128"/>
              </a:rPr>
              <a:t>カメラ半径*</a:t>
            </a:r>
            <a:r>
              <a:rPr lang="en-US" altLang="ja-JP" sz="1400" b="1" dirty="0" smtClean="0">
                <a:solidFill>
                  <a:srgbClr val="7030A0"/>
                </a:solidFill>
                <a:latin typeface="Lucida Sans Unicode" pitchFamily="34" charset="0"/>
                <a:ea typeface="MS UI Gothic" pitchFamily="50" charset="-128"/>
              </a:rPr>
              <a:t>Cos(My.</a:t>
            </a:r>
            <a:r>
              <a:rPr lang="el-GR" altLang="ja-JP" sz="1400" b="1" dirty="0" smtClean="0">
                <a:solidFill>
                  <a:srgbClr val="7030A0"/>
                </a:solidFill>
                <a:latin typeface="Lucida Sans Unicode" pitchFamily="34" charset="0"/>
                <a:ea typeface="MS UI Gothic" pitchFamily="50" charset="-128"/>
              </a:rPr>
              <a:t>θ)</a:t>
            </a:r>
          </a:p>
          <a:p>
            <a:pPr fontAlgn="base">
              <a:spcBef>
                <a:spcPct val="0"/>
              </a:spcBef>
              <a:spcAft>
                <a:spcPct val="0"/>
              </a:spcAft>
            </a:pPr>
            <a:r>
              <a:rPr lang="en-US" altLang="ja-JP" sz="1400" b="1" dirty="0" err="1" smtClean="0">
                <a:solidFill>
                  <a:srgbClr val="FF0000"/>
                </a:solidFill>
                <a:latin typeface="Lucida Sans Unicode" pitchFamily="34" charset="0"/>
                <a:ea typeface="MS UI Gothic" pitchFamily="50" charset="-128"/>
              </a:rPr>
              <a:t>My.Y</a:t>
            </a:r>
            <a:r>
              <a:rPr lang="en-US" altLang="ja-JP" sz="1400" b="1" dirty="0" smtClean="0">
                <a:solidFill>
                  <a:srgbClr val="FF0000"/>
                </a:solidFill>
                <a:latin typeface="Lucida Sans Unicode" pitchFamily="34" charset="0"/>
                <a:ea typeface="MS UI Gothic" pitchFamily="50" charset="-128"/>
              </a:rPr>
              <a:t> </a:t>
            </a:r>
            <a:r>
              <a:rPr lang="en-US" altLang="ja-JP" sz="1400" b="1" dirty="0">
                <a:solidFill>
                  <a:srgbClr val="FF0000"/>
                </a:solidFill>
                <a:latin typeface="Lucida Sans Unicode" pitchFamily="34" charset="0"/>
                <a:ea typeface="MS UI Gothic" pitchFamily="50" charset="-128"/>
              </a:rPr>
              <a:t>= (</a:t>
            </a:r>
            <a:r>
              <a:rPr lang="en-US" altLang="ja-JP" sz="1400" b="1" dirty="0" err="1">
                <a:solidFill>
                  <a:srgbClr val="FF0000"/>
                </a:solidFill>
                <a:latin typeface="Lucida Sans Unicode" pitchFamily="34" charset="0"/>
                <a:ea typeface="MS UI Gothic" pitchFamily="50" charset="-128"/>
              </a:rPr>
              <a:t>getHeightSpace</a:t>
            </a:r>
            <a:r>
              <a:rPr lang="en-US" altLang="ja-JP" sz="1400" b="1" dirty="0">
                <a:solidFill>
                  <a:srgbClr val="FF0000"/>
                </a:solidFill>
                <a:latin typeface="Lucida Sans Unicode" pitchFamily="34" charset="0"/>
                <a:ea typeface="MS UI Gothic" pitchFamily="50" charset="-128"/>
              </a:rPr>
              <a:t>(</a:t>
            </a:r>
            <a:r>
              <a:rPr lang="en-US" altLang="ja-JP" sz="1400" b="1" dirty="0" err="1">
                <a:solidFill>
                  <a:srgbClr val="FF0000"/>
                </a:solidFill>
                <a:latin typeface="Lucida Sans Unicode" pitchFamily="34" charset="0"/>
                <a:ea typeface="MS UI Gothic" pitchFamily="50" charset="-128"/>
              </a:rPr>
              <a:t>Universe.TestCourse</a:t>
            </a:r>
            <a:r>
              <a:rPr lang="en-US" altLang="ja-JP" sz="1400" b="1" dirty="0">
                <a:solidFill>
                  <a:srgbClr val="FF0000"/>
                </a:solidFill>
                <a:latin typeface="Lucida Sans Unicode" pitchFamily="34" charset="0"/>
                <a:ea typeface="MS UI Gothic" pitchFamily="50" charset="-128"/>
              </a:rPr>
              <a:t>) / 2) + Universe.</a:t>
            </a:r>
            <a:r>
              <a:rPr lang="ja-JP" altLang="en-US" sz="1400" b="1" dirty="0">
                <a:solidFill>
                  <a:srgbClr val="FF0000"/>
                </a:solidFill>
                <a:latin typeface="Lucida Sans Unicode" pitchFamily="34" charset="0"/>
                <a:ea typeface="MS UI Gothic" pitchFamily="50" charset="-128"/>
              </a:rPr>
              <a:t>カメラ半径*</a:t>
            </a:r>
            <a:r>
              <a:rPr lang="en-US" altLang="ja-JP" sz="1400" b="1" dirty="0">
                <a:solidFill>
                  <a:srgbClr val="FF0000"/>
                </a:solidFill>
                <a:latin typeface="Lucida Sans Unicode" pitchFamily="34" charset="0"/>
                <a:ea typeface="MS UI Gothic" pitchFamily="50" charset="-128"/>
              </a:rPr>
              <a:t>Sin(My.</a:t>
            </a:r>
            <a:r>
              <a:rPr lang="el-GR" altLang="ja-JP" sz="1400" b="1" dirty="0">
                <a:solidFill>
                  <a:srgbClr val="FF0000"/>
                </a:solidFill>
                <a:latin typeface="Lucida Sans Unicode" pitchFamily="34" charset="0"/>
                <a:ea typeface="MS UI Gothic" pitchFamily="50" charset="-128"/>
              </a:rPr>
              <a:t>θ</a:t>
            </a:r>
            <a:r>
              <a:rPr lang="el-GR" altLang="ja-JP" sz="1400" b="1" dirty="0" smtClean="0">
                <a:solidFill>
                  <a:srgbClr val="FF0000"/>
                </a:solidFill>
                <a:latin typeface="Lucida Sans Unicode" pitchFamily="34" charset="0"/>
                <a:ea typeface="MS UI Gothic" pitchFamily="50" charset="-128"/>
              </a:rPr>
              <a:t>)</a:t>
            </a:r>
            <a:endParaRPr lang="en-US" altLang="ja-JP" sz="1400" b="1" dirty="0" smtClean="0">
              <a:solidFill>
                <a:srgbClr val="FF0000"/>
              </a:solidFill>
              <a:latin typeface="Lucida Sans Unicode" pitchFamily="34" charset="0"/>
              <a:ea typeface="MS UI Gothic" pitchFamily="50" charset="-128"/>
            </a:endParaRPr>
          </a:p>
          <a:p>
            <a:pPr fontAlgn="base">
              <a:spcBef>
                <a:spcPct val="0"/>
              </a:spcBef>
              <a:spcAft>
                <a:spcPct val="0"/>
              </a:spcAft>
            </a:pPr>
            <a:endParaRPr lang="el-GR" altLang="ja-JP" sz="1400" dirty="0">
              <a:latin typeface="Lucida Sans Unicode" pitchFamily="34" charset="0"/>
              <a:ea typeface="MS UI Gothic" pitchFamily="50" charset="-128"/>
            </a:endParaRPr>
          </a:p>
          <a:p>
            <a:pPr fontAlgn="base">
              <a:spcBef>
                <a:spcPct val="0"/>
              </a:spcBef>
              <a:spcAft>
                <a:spcPct val="0"/>
              </a:spcAft>
            </a:pPr>
            <a:r>
              <a:rPr lang="en-US" altLang="ja-JP" sz="1400" b="1" dirty="0" err="1" smtClean="0">
                <a:solidFill>
                  <a:schemeClr val="accent3">
                    <a:lumMod val="50000"/>
                  </a:schemeClr>
                </a:solidFill>
                <a:latin typeface="Lucida Sans Unicode" pitchFamily="34" charset="0"/>
                <a:ea typeface="MS UI Gothic" pitchFamily="50" charset="-128"/>
              </a:rPr>
              <a:t>my.Direction</a:t>
            </a:r>
            <a:r>
              <a:rPr lang="en-US" altLang="ja-JP" sz="1400" b="1" dirty="0" smtClean="0">
                <a:solidFill>
                  <a:schemeClr val="accent3">
                    <a:lumMod val="50000"/>
                  </a:schemeClr>
                </a:solidFill>
                <a:latin typeface="Lucida Sans Unicode" pitchFamily="34" charset="0"/>
                <a:ea typeface="MS UI Gothic" pitchFamily="50" charset="-128"/>
              </a:rPr>
              <a:t> </a:t>
            </a:r>
            <a:r>
              <a:rPr lang="en-US" altLang="ja-JP" sz="1400" b="1" dirty="0">
                <a:solidFill>
                  <a:schemeClr val="accent3">
                    <a:lumMod val="50000"/>
                  </a:schemeClr>
                </a:solidFill>
                <a:latin typeface="Lucida Sans Unicode" pitchFamily="34" charset="0"/>
                <a:ea typeface="MS UI Gothic" pitchFamily="50" charset="-128"/>
              </a:rPr>
              <a:t>= </a:t>
            </a:r>
            <a:r>
              <a:rPr lang="en-US" altLang="ja-JP" sz="1400" b="1" dirty="0" err="1">
                <a:solidFill>
                  <a:schemeClr val="accent3">
                    <a:lumMod val="50000"/>
                  </a:schemeClr>
                </a:solidFill>
                <a:latin typeface="Lucida Sans Unicode" pitchFamily="34" charset="0"/>
                <a:ea typeface="MS UI Gothic" pitchFamily="50" charset="-128"/>
              </a:rPr>
              <a:t>GetDirectionFor</a:t>
            </a:r>
            <a:r>
              <a:rPr lang="en-US" altLang="ja-JP" sz="1400" b="1" dirty="0">
                <a:solidFill>
                  <a:schemeClr val="accent3">
                    <a:lumMod val="50000"/>
                  </a:schemeClr>
                </a:solidFill>
                <a:latin typeface="Lucida Sans Unicode" pitchFamily="34" charset="0"/>
                <a:ea typeface="MS UI Gothic" pitchFamily="50" charset="-128"/>
              </a:rPr>
              <a:t>(</a:t>
            </a:r>
            <a:r>
              <a:rPr lang="en-US" altLang="ja-JP" sz="1400" b="1" dirty="0" err="1">
                <a:solidFill>
                  <a:schemeClr val="accent3">
                    <a:lumMod val="50000"/>
                  </a:schemeClr>
                </a:solidFill>
                <a:latin typeface="Lucida Sans Unicode" pitchFamily="34" charset="0"/>
                <a:ea typeface="MS UI Gothic" pitchFamily="50" charset="-128"/>
              </a:rPr>
              <a:t>getWidthSpace</a:t>
            </a:r>
            <a:r>
              <a:rPr lang="en-US" altLang="ja-JP" sz="1400" b="1" dirty="0">
                <a:solidFill>
                  <a:schemeClr val="accent3">
                    <a:lumMod val="50000"/>
                  </a:schemeClr>
                </a:solidFill>
                <a:latin typeface="Lucida Sans Unicode" pitchFamily="34" charset="0"/>
                <a:ea typeface="MS UI Gothic" pitchFamily="50" charset="-128"/>
              </a:rPr>
              <a:t>(</a:t>
            </a:r>
            <a:r>
              <a:rPr lang="en-US" altLang="ja-JP" sz="1400" b="1" dirty="0" err="1">
                <a:solidFill>
                  <a:schemeClr val="accent3">
                    <a:lumMod val="50000"/>
                  </a:schemeClr>
                </a:solidFill>
                <a:latin typeface="Lucida Sans Unicode" pitchFamily="34" charset="0"/>
                <a:ea typeface="MS UI Gothic" pitchFamily="50" charset="-128"/>
              </a:rPr>
              <a:t>Universe.TestCourse</a:t>
            </a:r>
            <a:r>
              <a:rPr lang="en-US" altLang="ja-JP" sz="1400" b="1" dirty="0">
                <a:solidFill>
                  <a:schemeClr val="accent3">
                    <a:lumMod val="50000"/>
                  </a:schemeClr>
                </a:solidFill>
                <a:latin typeface="Lucida Sans Unicode" pitchFamily="34" charset="0"/>
                <a:ea typeface="MS UI Gothic" pitchFamily="50" charset="-128"/>
              </a:rPr>
              <a:t>)/2, </a:t>
            </a:r>
            <a:r>
              <a:rPr lang="en-US" altLang="ja-JP" sz="1400" b="1" dirty="0" err="1">
                <a:solidFill>
                  <a:schemeClr val="accent3">
                    <a:lumMod val="50000"/>
                  </a:schemeClr>
                </a:solidFill>
                <a:latin typeface="Lucida Sans Unicode" pitchFamily="34" charset="0"/>
                <a:ea typeface="MS UI Gothic" pitchFamily="50" charset="-128"/>
              </a:rPr>
              <a:t>getHeightSpace</a:t>
            </a:r>
            <a:r>
              <a:rPr lang="en-US" altLang="ja-JP" sz="1400" b="1" dirty="0">
                <a:solidFill>
                  <a:schemeClr val="accent3">
                    <a:lumMod val="50000"/>
                  </a:schemeClr>
                </a:solidFill>
                <a:latin typeface="Lucida Sans Unicode" pitchFamily="34" charset="0"/>
                <a:ea typeface="MS UI Gothic" pitchFamily="50" charset="-128"/>
              </a:rPr>
              <a:t>(</a:t>
            </a:r>
            <a:r>
              <a:rPr lang="en-US" altLang="ja-JP" sz="1400" b="1" dirty="0" err="1">
                <a:solidFill>
                  <a:schemeClr val="accent3">
                    <a:lumMod val="50000"/>
                  </a:schemeClr>
                </a:solidFill>
                <a:latin typeface="Lucida Sans Unicode" pitchFamily="34" charset="0"/>
                <a:ea typeface="MS UI Gothic" pitchFamily="50" charset="-128"/>
              </a:rPr>
              <a:t>Universe.TestCourse</a:t>
            </a:r>
            <a:r>
              <a:rPr lang="en-US" altLang="ja-JP" sz="1400" b="1" dirty="0">
                <a:solidFill>
                  <a:schemeClr val="accent3">
                    <a:lumMod val="50000"/>
                  </a:schemeClr>
                </a:solidFill>
                <a:latin typeface="Lucida Sans Unicode" pitchFamily="34" charset="0"/>
                <a:ea typeface="MS UI Gothic" pitchFamily="50" charset="-128"/>
              </a:rPr>
              <a:t>) / 2</a:t>
            </a:r>
            <a:r>
              <a:rPr lang="en-US" altLang="ja-JP" sz="1400" b="1" dirty="0" smtClean="0">
                <a:solidFill>
                  <a:schemeClr val="accent3">
                    <a:lumMod val="50000"/>
                  </a:schemeClr>
                </a:solidFill>
                <a:latin typeface="Lucida Sans Unicode" pitchFamily="34" charset="0"/>
                <a:ea typeface="MS UI Gothic" pitchFamily="50" charset="-128"/>
              </a:rPr>
              <a:t>)</a:t>
            </a:r>
          </a:p>
          <a:p>
            <a:pPr fontAlgn="base">
              <a:spcBef>
                <a:spcPct val="0"/>
              </a:spcBef>
              <a:spcAft>
                <a:spcPct val="0"/>
              </a:spcAft>
            </a:pPr>
            <a:r>
              <a:rPr lang="en-US" altLang="ja-JP" sz="1400" b="1" dirty="0" smtClean="0">
                <a:solidFill>
                  <a:schemeClr val="accent3">
                    <a:lumMod val="50000"/>
                  </a:schemeClr>
                </a:solidFill>
                <a:latin typeface="Lucida Sans Unicode" pitchFamily="34" charset="0"/>
                <a:ea typeface="MS UI Gothic" pitchFamily="50" charset="-128"/>
              </a:rPr>
              <a:t>************************************************************</a:t>
            </a:r>
            <a:endParaRPr lang="en-US" altLang="ja-JP" sz="1400" b="1" dirty="0">
              <a:solidFill>
                <a:schemeClr val="accent3">
                  <a:lumMod val="50000"/>
                </a:schemeClr>
              </a:solidFill>
              <a:latin typeface="Lucida Sans Unicode" pitchFamily="34" charset="0"/>
              <a:ea typeface="MS UI Gothic" pitchFamily="50" charset="-128"/>
            </a:endParaRPr>
          </a:p>
          <a:p>
            <a:pPr fontAlgn="base">
              <a:spcBef>
                <a:spcPct val="0"/>
              </a:spcBef>
              <a:spcAft>
                <a:spcPct val="0"/>
              </a:spcAft>
            </a:pPr>
            <a:r>
              <a:rPr lang="en-US" altLang="ja-JP" sz="1400" b="1" dirty="0">
                <a:solidFill>
                  <a:schemeClr val="accent3">
                    <a:lumMod val="50000"/>
                  </a:schemeClr>
                </a:solidFill>
                <a:latin typeface="Lucida Sans Unicode" pitchFamily="34" charset="0"/>
                <a:ea typeface="MS UI Gothic" pitchFamily="50" charset="-128"/>
              </a:rPr>
              <a:t>Function </a:t>
            </a:r>
            <a:r>
              <a:rPr lang="en-US" altLang="ja-JP" sz="1400" b="1" dirty="0" err="1">
                <a:solidFill>
                  <a:schemeClr val="accent3">
                    <a:lumMod val="50000"/>
                  </a:schemeClr>
                </a:solidFill>
                <a:latin typeface="Lucida Sans Unicode" pitchFamily="34" charset="0"/>
                <a:ea typeface="MS UI Gothic" pitchFamily="50" charset="-128"/>
              </a:rPr>
              <a:t>GetDirectionFor</a:t>
            </a:r>
            <a:r>
              <a:rPr lang="en-US" altLang="ja-JP" sz="1400" b="1" dirty="0">
                <a:solidFill>
                  <a:schemeClr val="accent3">
                    <a:lumMod val="50000"/>
                  </a:schemeClr>
                </a:solidFill>
                <a:latin typeface="Lucida Sans Unicode" pitchFamily="34" charset="0"/>
                <a:ea typeface="MS UI Gothic" pitchFamily="50" charset="-128"/>
              </a:rPr>
              <a:t>( </a:t>
            </a:r>
            <a:r>
              <a:rPr lang="en-US" altLang="ja-JP" sz="1400" b="1" dirty="0" err="1">
                <a:solidFill>
                  <a:schemeClr val="accent3">
                    <a:lumMod val="50000"/>
                  </a:schemeClr>
                </a:solidFill>
                <a:latin typeface="Lucida Sans Unicode" pitchFamily="34" charset="0"/>
                <a:ea typeface="MS UI Gothic" pitchFamily="50" charset="-128"/>
              </a:rPr>
              <a:t>tx</a:t>
            </a:r>
            <a:r>
              <a:rPr lang="en-US" altLang="ja-JP" sz="1400" b="1" dirty="0">
                <a:solidFill>
                  <a:schemeClr val="accent3">
                    <a:lumMod val="50000"/>
                  </a:schemeClr>
                </a:solidFill>
                <a:latin typeface="Lucida Sans Unicode" pitchFamily="34" charset="0"/>
                <a:ea typeface="MS UI Gothic" pitchFamily="50" charset="-128"/>
              </a:rPr>
              <a:t> As Double, </a:t>
            </a:r>
            <a:r>
              <a:rPr lang="en-US" altLang="ja-JP" sz="1400" b="1" dirty="0" err="1">
                <a:solidFill>
                  <a:schemeClr val="accent3">
                    <a:lumMod val="50000"/>
                  </a:schemeClr>
                </a:solidFill>
                <a:latin typeface="Lucida Sans Unicode" pitchFamily="34" charset="0"/>
                <a:ea typeface="MS UI Gothic" pitchFamily="50" charset="-128"/>
              </a:rPr>
              <a:t>ty</a:t>
            </a:r>
            <a:r>
              <a:rPr lang="en-US" altLang="ja-JP" sz="1400" b="1" dirty="0">
                <a:solidFill>
                  <a:schemeClr val="accent3">
                    <a:lumMod val="50000"/>
                  </a:schemeClr>
                </a:solidFill>
                <a:latin typeface="Lucida Sans Unicode" pitchFamily="34" charset="0"/>
                <a:ea typeface="MS UI Gothic" pitchFamily="50" charset="-128"/>
              </a:rPr>
              <a:t> As Double) As Double{</a:t>
            </a:r>
          </a:p>
          <a:p>
            <a:pPr fontAlgn="base">
              <a:spcBef>
                <a:spcPct val="0"/>
              </a:spcBef>
              <a:spcAft>
                <a:spcPct val="0"/>
              </a:spcAft>
            </a:pPr>
            <a:r>
              <a:rPr lang="en-US" altLang="ja-JP" sz="1400" b="1" dirty="0">
                <a:solidFill>
                  <a:schemeClr val="accent3">
                    <a:lumMod val="50000"/>
                  </a:schemeClr>
                </a:solidFill>
                <a:latin typeface="Lucida Sans Unicode" pitchFamily="34" charset="0"/>
                <a:ea typeface="MS UI Gothic" pitchFamily="50" charset="-128"/>
              </a:rPr>
              <a:t>	Dim </a:t>
            </a:r>
            <a:r>
              <a:rPr lang="en-US" altLang="ja-JP" sz="1400" b="1" dirty="0" err="1">
                <a:solidFill>
                  <a:schemeClr val="accent3">
                    <a:lumMod val="50000"/>
                  </a:schemeClr>
                </a:solidFill>
                <a:latin typeface="Lucida Sans Unicode" pitchFamily="34" charset="0"/>
                <a:ea typeface="MS UI Gothic" pitchFamily="50" charset="-128"/>
              </a:rPr>
              <a:t>rtn</a:t>
            </a:r>
            <a:r>
              <a:rPr lang="en-US" altLang="ja-JP" sz="1400" b="1" dirty="0">
                <a:solidFill>
                  <a:schemeClr val="accent3">
                    <a:lumMod val="50000"/>
                  </a:schemeClr>
                </a:solidFill>
                <a:latin typeface="Lucida Sans Unicode" pitchFamily="34" charset="0"/>
                <a:ea typeface="MS UI Gothic" pitchFamily="50" charset="-128"/>
              </a:rPr>
              <a:t> As Double</a:t>
            </a:r>
          </a:p>
          <a:p>
            <a:pPr fontAlgn="base">
              <a:spcBef>
                <a:spcPct val="0"/>
              </a:spcBef>
              <a:spcAft>
                <a:spcPct val="0"/>
              </a:spcAft>
            </a:pPr>
            <a:r>
              <a:rPr lang="en-US" altLang="ja-JP" sz="1400" b="1" dirty="0">
                <a:solidFill>
                  <a:schemeClr val="accent3">
                    <a:lumMod val="50000"/>
                  </a:schemeClr>
                </a:solidFill>
                <a:latin typeface="Lucida Sans Unicode" pitchFamily="34" charset="0"/>
                <a:ea typeface="MS UI Gothic" pitchFamily="50" charset="-128"/>
              </a:rPr>
              <a:t>	Dim </a:t>
            </a:r>
            <a:r>
              <a:rPr lang="en-US" altLang="ja-JP" sz="1400" b="1" dirty="0" err="1">
                <a:solidFill>
                  <a:schemeClr val="accent3">
                    <a:lumMod val="50000"/>
                  </a:schemeClr>
                </a:solidFill>
                <a:latin typeface="Lucida Sans Unicode" pitchFamily="34" charset="0"/>
                <a:ea typeface="MS UI Gothic" pitchFamily="50" charset="-128"/>
              </a:rPr>
              <a:t>Sp</a:t>
            </a:r>
            <a:r>
              <a:rPr lang="en-US" altLang="ja-JP" sz="1400" b="1" dirty="0">
                <a:solidFill>
                  <a:schemeClr val="accent3">
                    <a:lumMod val="50000"/>
                  </a:schemeClr>
                </a:solidFill>
                <a:latin typeface="Lucida Sans Unicode" pitchFamily="34" charset="0"/>
                <a:ea typeface="MS UI Gothic" pitchFamily="50" charset="-128"/>
              </a:rPr>
              <a:t> As Space</a:t>
            </a:r>
          </a:p>
          <a:p>
            <a:pPr fontAlgn="base">
              <a:spcBef>
                <a:spcPct val="0"/>
              </a:spcBef>
              <a:spcAft>
                <a:spcPct val="0"/>
              </a:spcAft>
            </a:pPr>
            <a:r>
              <a:rPr lang="en-US" altLang="ja-JP" sz="1400" b="1" dirty="0">
                <a:solidFill>
                  <a:schemeClr val="accent3">
                    <a:lumMod val="50000"/>
                  </a:schemeClr>
                </a:solidFill>
                <a:latin typeface="Lucida Sans Unicode" pitchFamily="34" charset="0"/>
                <a:ea typeface="MS UI Gothic" pitchFamily="50" charset="-128"/>
              </a:rPr>
              <a:t>	</a:t>
            </a:r>
            <a:r>
              <a:rPr lang="en-US" altLang="ja-JP" sz="1400" b="1" dirty="0" err="1">
                <a:solidFill>
                  <a:schemeClr val="accent3">
                    <a:lumMod val="50000"/>
                  </a:schemeClr>
                </a:solidFill>
                <a:latin typeface="Lucida Sans Unicode" pitchFamily="34" charset="0"/>
                <a:ea typeface="MS UI Gothic" pitchFamily="50" charset="-128"/>
              </a:rPr>
              <a:t>Sp</a:t>
            </a:r>
            <a:r>
              <a:rPr lang="en-US" altLang="ja-JP" sz="1400" b="1" dirty="0">
                <a:solidFill>
                  <a:schemeClr val="accent3">
                    <a:lumMod val="50000"/>
                  </a:schemeClr>
                </a:solidFill>
                <a:latin typeface="Lucida Sans Unicode" pitchFamily="34" charset="0"/>
                <a:ea typeface="MS UI Gothic" pitchFamily="50" charset="-128"/>
              </a:rPr>
              <a:t> = </a:t>
            </a:r>
            <a:r>
              <a:rPr lang="en-US" altLang="ja-JP" sz="1400" b="1" dirty="0" err="1">
                <a:solidFill>
                  <a:schemeClr val="accent3">
                    <a:lumMod val="50000"/>
                  </a:schemeClr>
                </a:solidFill>
                <a:latin typeface="Lucida Sans Unicode" pitchFamily="34" charset="0"/>
                <a:ea typeface="MS UI Gothic" pitchFamily="50" charset="-128"/>
              </a:rPr>
              <a:t>GetRideSpace</a:t>
            </a:r>
            <a:r>
              <a:rPr lang="en-US" altLang="ja-JP" sz="1400" b="1" dirty="0">
                <a:solidFill>
                  <a:schemeClr val="accent3">
                    <a:lumMod val="50000"/>
                  </a:schemeClr>
                </a:solidFill>
                <a:latin typeface="Lucida Sans Unicode" pitchFamily="34" charset="0"/>
                <a:ea typeface="MS UI Gothic" pitchFamily="50" charset="-128"/>
              </a:rPr>
              <a:t>( </a:t>
            </a:r>
            <a:r>
              <a:rPr lang="en-US" altLang="ja-JP" sz="1400" b="1" dirty="0" err="1">
                <a:solidFill>
                  <a:schemeClr val="accent3">
                    <a:lumMod val="50000"/>
                  </a:schemeClr>
                </a:solidFill>
                <a:latin typeface="Lucida Sans Unicode" pitchFamily="34" charset="0"/>
                <a:ea typeface="MS UI Gothic" pitchFamily="50" charset="-128"/>
              </a:rPr>
              <a:t>SpecifyAgtType</a:t>
            </a:r>
            <a:r>
              <a:rPr lang="en-US" altLang="ja-JP" sz="1400" b="1" dirty="0">
                <a:solidFill>
                  <a:schemeClr val="accent3">
                    <a:lumMod val="50000"/>
                  </a:schemeClr>
                </a:solidFill>
                <a:latin typeface="Lucida Sans Unicode" pitchFamily="34" charset="0"/>
                <a:ea typeface="MS UI Gothic" pitchFamily="50" charset="-128"/>
              </a:rPr>
              <a:t>(my) )</a:t>
            </a:r>
          </a:p>
          <a:p>
            <a:pPr fontAlgn="base">
              <a:spcBef>
                <a:spcPct val="0"/>
              </a:spcBef>
              <a:spcAft>
                <a:spcPct val="0"/>
              </a:spcAft>
            </a:pPr>
            <a:r>
              <a:rPr lang="en-US" altLang="ja-JP" sz="1400" b="1" dirty="0">
                <a:solidFill>
                  <a:schemeClr val="accent3">
                    <a:lumMod val="50000"/>
                  </a:schemeClr>
                </a:solidFill>
                <a:latin typeface="Lucida Sans Unicode" pitchFamily="34" charset="0"/>
                <a:ea typeface="MS UI Gothic" pitchFamily="50" charset="-128"/>
              </a:rPr>
              <a:t>	</a:t>
            </a:r>
            <a:r>
              <a:rPr lang="en-US" altLang="ja-JP" sz="1400" b="1" dirty="0" err="1">
                <a:solidFill>
                  <a:schemeClr val="accent3">
                    <a:lumMod val="50000"/>
                  </a:schemeClr>
                </a:solidFill>
                <a:latin typeface="Lucida Sans Unicode" pitchFamily="34" charset="0"/>
                <a:ea typeface="MS UI Gothic" pitchFamily="50" charset="-128"/>
              </a:rPr>
              <a:t>rtn</a:t>
            </a:r>
            <a:r>
              <a:rPr lang="en-US" altLang="ja-JP" sz="1400" b="1" dirty="0">
                <a:solidFill>
                  <a:schemeClr val="accent3">
                    <a:lumMod val="50000"/>
                  </a:schemeClr>
                </a:solidFill>
                <a:latin typeface="Lucida Sans Unicode" pitchFamily="34" charset="0"/>
                <a:ea typeface="MS UI Gothic" pitchFamily="50" charset="-128"/>
              </a:rPr>
              <a:t> = </a:t>
            </a:r>
            <a:r>
              <a:rPr lang="en-US" altLang="ja-JP" sz="1400" b="1" dirty="0" err="1">
                <a:solidFill>
                  <a:schemeClr val="accent3">
                    <a:lumMod val="50000"/>
                  </a:schemeClr>
                </a:solidFill>
                <a:latin typeface="Lucida Sans Unicode" pitchFamily="34" charset="0"/>
                <a:ea typeface="MS UI Gothic" pitchFamily="50" charset="-128"/>
              </a:rPr>
              <a:t>GetDirection</a:t>
            </a:r>
            <a:r>
              <a:rPr lang="en-US" altLang="ja-JP" sz="1400" b="1" dirty="0">
                <a:solidFill>
                  <a:schemeClr val="accent3">
                    <a:lumMod val="50000"/>
                  </a:schemeClr>
                </a:solidFill>
                <a:latin typeface="Lucida Sans Unicode" pitchFamily="34" charset="0"/>
                <a:ea typeface="MS UI Gothic" pitchFamily="50" charset="-128"/>
              </a:rPr>
              <a:t>( </a:t>
            </a:r>
            <a:r>
              <a:rPr lang="en-US" altLang="ja-JP" sz="1400" b="1" dirty="0" err="1">
                <a:solidFill>
                  <a:schemeClr val="accent3">
                    <a:lumMod val="50000"/>
                  </a:schemeClr>
                </a:solidFill>
                <a:latin typeface="Lucida Sans Unicode" pitchFamily="34" charset="0"/>
                <a:ea typeface="MS UI Gothic" pitchFamily="50" charset="-128"/>
              </a:rPr>
              <a:t>My.X</a:t>
            </a:r>
            <a:r>
              <a:rPr lang="en-US" altLang="ja-JP" sz="1400" b="1" dirty="0">
                <a:solidFill>
                  <a:schemeClr val="accent3">
                    <a:lumMod val="50000"/>
                  </a:schemeClr>
                </a:solidFill>
                <a:latin typeface="Lucida Sans Unicode" pitchFamily="34" charset="0"/>
                <a:ea typeface="MS UI Gothic" pitchFamily="50" charset="-128"/>
              </a:rPr>
              <a:t>, </a:t>
            </a:r>
            <a:r>
              <a:rPr lang="en-US" altLang="ja-JP" sz="1400" b="1" dirty="0" err="1">
                <a:solidFill>
                  <a:schemeClr val="accent3">
                    <a:lumMod val="50000"/>
                  </a:schemeClr>
                </a:solidFill>
                <a:latin typeface="Lucida Sans Unicode" pitchFamily="34" charset="0"/>
                <a:ea typeface="MS UI Gothic" pitchFamily="50" charset="-128"/>
              </a:rPr>
              <a:t>My.Y</a:t>
            </a:r>
            <a:r>
              <a:rPr lang="en-US" altLang="ja-JP" sz="1400" b="1" dirty="0">
                <a:solidFill>
                  <a:schemeClr val="accent3">
                    <a:lumMod val="50000"/>
                  </a:schemeClr>
                </a:solidFill>
                <a:latin typeface="Lucida Sans Unicode" pitchFamily="34" charset="0"/>
                <a:ea typeface="MS UI Gothic" pitchFamily="50" charset="-128"/>
              </a:rPr>
              <a:t>, </a:t>
            </a:r>
            <a:r>
              <a:rPr lang="en-US" altLang="ja-JP" sz="1400" b="1" dirty="0" err="1">
                <a:solidFill>
                  <a:schemeClr val="accent3">
                    <a:lumMod val="50000"/>
                  </a:schemeClr>
                </a:solidFill>
                <a:latin typeface="Lucida Sans Unicode" pitchFamily="34" charset="0"/>
                <a:ea typeface="MS UI Gothic" pitchFamily="50" charset="-128"/>
              </a:rPr>
              <a:t>tx</a:t>
            </a:r>
            <a:r>
              <a:rPr lang="en-US" altLang="ja-JP" sz="1400" b="1" dirty="0">
                <a:solidFill>
                  <a:schemeClr val="accent3">
                    <a:lumMod val="50000"/>
                  </a:schemeClr>
                </a:solidFill>
                <a:latin typeface="Lucida Sans Unicode" pitchFamily="34" charset="0"/>
                <a:ea typeface="MS UI Gothic" pitchFamily="50" charset="-128"/>
              </a:rPr>
              <a:t>, </a:t>
            </a:r>
            <a:r>
              <a:rPr lang="en-US" altLang="ja-JP" sz="1400" b="1" dirty="0" err="1">
                <a:solidFill>
                  <a:schemeClr val="accent3">
                    <a:lumMod val="50000"/>
                  </a:schemeClr>
                </a:solidFill>
                <a:latin typeface="Lucida Sans Unicode" pitchFamily="34" charset="0"/>
                <a:ea typeface="MS UI Gothic" pitchFamily="50" charset="-128"/>
              </a:rPr>
              <a:t>ty</a:t>
            </a:r>
            <a:r>
              <a:rPr lang="en-US" altLang="ja-JP" sz="1400" b="1" dirty="0">
                <a:solidFill>
                  <a:schemeClr val="accent3">
                    <a:lumMod val="50000"/>
                  </a:schemeClr>
                </a:solidFill>
                <a:latin typeface="Lucida Sans Unicode" pitchFamily="34" charset="0"/>
                <a:ea typeface="MS UI Gothic" pitchFamily="50" charset="-128"/>
              </a:rPr>
              <a:t>, </a:t>
            </a:r>
            <a:r>
              <a:rPr lang="en-US" altLang="ja-JP" sz="1400" b="1" dirty="0" err="1">
                <a:solidFill>
                  <a:schemeClr val="accent3">
                    <a:lumMod val="50000"/>
                  </a:schemeClr>
                </a:solidFill>
                <a:latin typeface="Lucida Sans Unicode" pitchFamily="34" charset="0"/>
                <a:ea typeface="MS UI Gothic" pitchFamily="50" charset="-128"/>
              </a:rPr>
              <a:t>Sp</a:t>
            </a:r>
            <a:r>
              <a:rPr lang="en-US" altLang="ja-JP" sz="1400" b="1" dirty="0">
                <a:solidFill>
                  <a:schemeClr val="accent3">
                    <a:lumMod val="50000"/>
                  </a:schemeClr>
                </a:solidFill>
                <a:latin typeface="Lucida Sans Unicode" pitchFamily="34" charset="0"/>
                <a:ea typeface="MS UI Gothic" pitchFamily="50" charset="-128"/>
              </a:rPr>
              <a:t> )</a:t>
            </a:r>
          </a:p>
          <a:p>
            <a:pPr fontAlgn="base">
              <a:spcBef>
                <a:spcPct val="0"/>
              </a:spcBef>
              <a:spcAft>
                <a:spcPct val="0"/>
              </a:spcAft>
            </a:pPr>
            <a:r>
              <a:rPr lang="en-US" altLang="ja-JP" sz="1400" b="1" dirty="0">
                <a:solidFill>
                  <a:schemeClr val="accent3">
                    <a:lumMod val="50000"/>
                  </a:schemeClr>
                </a:solidFill>
                <a:latin typeface="Lucida Sans Unicode" pitchFamily="34" charset="0"/>
                <a:ea typeface="MS UI Gothic" pitchFamily="50" charset="-128"/>
              </a:rPr>
              <a:t>	//</a:t>
            </a:r>
            <a:r>
              <a:rPr lang="en-US" altLang="ja-JP" sz="1400" b="1" dirty="0" err="1">
                <a:solidFill>
                  <a:schemeClr val="accent3">
                    <a:lumMod val="50000"/>
                  </a:schemeClr>
                </a:solidFill>
                <a:latin typeface="Lucida Sans Unicode" pitchFamily="34" charset="0"/>
                <a:ea typeface="MS UI Gothic" pitchFamily="50" charset="-128"/>
              </a:rPr>
              <a:t>rtn</a:t>
            </a:r>
            <a:r>
              <a:rPr lang="en-US" altLang="ja-JP" sz="1400" b="1" dirty="0">
                <a:solidFill>
                  <a:schemeClr val="accent3">
                    <a:lumMod val="50000"/>
                  </a:schemeClr>
                </a:solidFill>
                <a:latin typeface="Lucida Sans Unicode" pitchFamily="34" charset="0"/>
                <a:ea typeface="MS UI Gothic" pitchFamily="50" charset="-128"/>
              </a:rPr>
              <a:t> = </a:t>
            </a:r>
            <a:r>
              <a:rPr lang="en-US" altLang="ja-JP" sz="1400" b="1" dirty="0" err="1">
                <a:solidFill>
                  <a:schemeClr val="accent3">
                    <a:lumMod val="50000"/>
                  </a:schemeClr>
                </a:solidFill>
                <a:latin typeface="Lucida Sans Unicode" pitchFamily="34" charset="0"/>
                <a:ea typeface="MS UI Gothic" pitchFamily="50" charset="-128"/>
              </a:rPr>
              <a:t>rtn</a:t>
            </a:r>
            <a:r>
              <a:rPr lang="en-US" altLang="ja-JP" sz="1400" b="1" dirty="0">
                <a:solidFill>
                  <a:schemeClr val="accent3">
                    <a:lumMod val="50000"/>
                  </a:schemeClr>
                </a:solidFill>
                <a:latin typeface="Lucida Sans Unicode" pitchFamily="34" charset="0"/>
                <a:ea typeface="MS UI Gothic" pitchFamily="50" charset="-128"/>
              </a:rPr>
              <a:t> + (</a:t>
            </a:r>
            <a:r>
              <a:rPr lang="en-US" altLang="ja-JP" sz="1400" b="1" dirty="0" err="1">
                <a:solidFill>
                  <a:schemeClr val="accent3">
                    <a:lumMod val="50000"/>
                  </a:schemeClr>
                </a:solidFill>
                <a:latin typeface="Lucida Sans Unicode" pitchFamily="34" charset="0"/>
                <a:ea typeface="MS UI Gothic" pitchFamily="50" charset="-128"/>
              </a:rPr>
              <a:t>rnd</a:t>
            </a:r>
            <a:r>
              <a:rPr lang="en-US" altLang="ja-JP" sz="1400" b="1" dirty="0">
                <a:solidFill>
                  <a:schemeClr val="accent3">
                    <a:lumMod val="50000"/>
                  </a:schemeClr>
                </a:solidFill>
                <a:latin typeface="Lucida Sans Unicode" pitchFamily="34" charset="0"/>
                <a:ea typeface="MS UI Gothic" pitchFamily="50" charset="-128"/>
              </a:rPr>
              <a:t>()*90.0 - 45.0)	//</a:t>
            </a:r>
            <a:r>
              <a:rPr lang="ja-JP" altLang="en-US" sz="1400" b="1" dirty="0">
                <a:solidFill>
                  <a:schemeClr val="accent3">
                    <a:lumMod val="50000"/>
                  </a:schemeClr>
                </a:solidFill>
                <a:latin typeface="Lucida Sans Unicode" pitchFamily="34" charset="0"/>
                <a:ea typeface="MS UI Gothic" pitchFamily="50" charset="-128"/>
              </a:rPr>
              <a:t>エージェントの移動方向にばらつきを持たせる</a:t>
            </a:r>
          </a:p>
          <a:p>
            <a:pPr fontAlgn="base">
              <a:spcBef>
                <a:spcPct val="0"/>
              </a:spcBef>
              <a:spcAft>
                <a:spcPct val="0"/>
              </a:spcAft>
            </a:pPr>
            <a:r>
              <a:rPr lang="ja-JP" altLang="en-US" sz="1400" b="1" dirty="0">
                <a:solidFill>
                  <a:schemeClr val="accent3">
                    <a:lumMod val="50000"/>
                  </a:schemeClr>
                </a:solidFill>
                <a:latin typeface="Lucida Sans Unicode" pitchFamily="34" charset="0"/>
                <a:ea typeface="MS UI Gothic" pitchFamily="50" charset="-128"/>
              </a:rPr>
              <a:t>	</a:t>
            </a:r>
            <a:r>
              <a:rPr lang="en-US" altLang="ja-JP" sz="1400" b="1" dirty="0">
                <a:solidFill>
                  <a:schemeClr val="accent3">
                    <a:lumMod val="50000"/>
                  </a:schemeClr>
                </a:solidFill>
                <a:latin typeface="Lucida Sans Unicode" pitchFamily="34" charset="0"/>
                <a:ea typeface="MS UI Gothic" pitchFamily="50" charset="-128"/>
              </a:rPr>
              <a:t>Return( </a:t>
            </a:r>
            <a:r>
              <a:rPr lang="en-US" altLang="ja-JP" sz="1400" b="1" dirty="0" err="1">
                <a:solidFill>
                  <a:schemeClr val="accent3">
                    <a:lumMod val="50000"/>
                  </a:schemeClr>
                </a:solidFill>
                <a:latin typeface="Lucida Sans Unicode" pitchFamily="34" charset="0"/>
                <a:ea typeface="MS UI Gothic" pitchFamily="50" charset="-128"/>
              </a:rPr>
              <a:t>rtn</a:t>
            </a:r>
            <a:r>
              <a:rPr lang="en-US" altLang="ja-JP" sz="1400" b="1" dirty="0">
                <a:solidFill>
                  <a:schemeClr val="accent3">
                    <a:lumMod val="50000"/>
                  </a:schemeClr>
                </a:solidFill>
                <a:latin typeface="Lucida Sans Unicode" pitchFamily="34" charset="0"/>
                <a:ea typeface="MS UI Gothic" pitchFamily="50" charset="-128"/>
              </a:rPr>
              <a:t> )</a:t>
            </a:r>
          </a:p>
        </p:txBody>
      </p:sp>
      <p:sp>
        <p:nvSpPr>
          <p:cNvPr id="2" name="角丸四角形吹き出し 1"/>
          <p:cNvSpPr/>
          <p:nvPr/>
        </p:nvSpPr>
        <p:spPr bwMode="auto">
          <a:xfrm>
            <a:off x="5580112" y="883870"/>
            <a:ext cx="3272468" cy="2617138"/>
          </a:xfrm>
          <a:prstGeom prst="wedgeRoundRectCallout">
            <a:avLst>
              <a:gd name="adj1" fmla="val -41991"/>
              <a:gd name="adj2" fmla="val 55733"/>
              <a:gd name="adj3" fmla="val 16667"/>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18000" rIns="36000" bIns="1800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dirty="0" smtClean="0">
                <a:latin typeface="Lucida Sans Unicode" pitchFamily="34" charset="0"/>
                <a:ea typeface="MS UI Gothic" pitchFamily="50" charset="-128"/>
              </a:rPr>
              <a:t>円を描き周回する</a:t>
            </a:r>
          </a:p>
        </p:txBody>
      </p:sp>
      <p:sp>
        <p:nvSpPr>
          <p:cNvPr id="9" name="角丸四角形吹き出し 8"/>
          <p:cNvSpPr/>
          <p:nvPr/>
        </p:nvSpPr>
        <p:spPr bwMode="auto">
          <a:xfrm>
            <a:off x="6156176" y="4756547"/>
            <a:ext cx="2696404" cy="432048"/>
          </a:xfrm>
          <a:prstGeom prst="wedgeRoundRectCallout">
            <a:avLst>
              <a:gd name="adj1" fmla="val -61581"/>
              <a:gd name="adj2" fmla="val -78596"/>
              <a:gd name="adj3" fmla="val 16667"/>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dirty="0">
                <a:latin typeface="Lucida Sans Unicode" pitchFamily="34" charset="0"/>
                <a:ea typeface="MS UI Gothic" pitchFamily="50" charset="-128"/>
              </a:rPr>
              <a:t>中心</a:t>
            </a:r>
            <a:r>
              <a:rPr lang="ja-JP" altLang="en-US" sz="1200" dirty="0" smtClean="0">
                <a:latin typeface="Lucida Sans Unicode" pitchFamily="34" charset="0"/>
                <a:ea typeface="MS UI Gothic" pitchFamily="50" charset="-128"/>
              </a:rPr>
              <a:t>を向く</a:t>
            </a:r>
            <a:endParaRPr lang="en-US" altLang="ja-JP" sz="1200" dirty="0" smtClean="0">
              <a:latin typeface="Lucida Sans Unicode" pitchFamily="34" charset="0"/>
              <a:ea typeface="MS UI Gothic"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200" dirty="0" smtClean="0">
                <a:latin typeface="Lucida Sans Unicode" pitchFamily="34" charset="0"/>
                <a:ea typeface="MS UI Gothic" pitchFamily="50" charset="-128"/>
              </a:rPr>
              <a:t>(</a:t>
            </a:r>
            <a:r>
              <a:rPr kumimoji="1" lang="ja-JP" altLang="en-US" sz="1200" dirty="0" smtClean="0">
                <a:latin typeface="Lucida Sans Unicode" pitchFamily="34" charset="0"/>
                <a:ea typeface="MS UI Gothic" pitchFamily="50" charset="-128"/>
              </a:rPr>
              <a:t>現在地から指定した位置の方向を取得</a:t>
            </a:r>
            <a:r>
              <a:rPr kumimoji="1" lang="en-US" altLang="ja-JP" sz="1200" dirty="0" smtClean="0">
                <a:latin typeface="Lucida Sans Unicode" pitchFamily="34" charset="0"/>
                <a:ea typeface="MS UI Gothic" pitchFamily="50" charset="-128"/>
              </a:rPr>
              <a:t>)</a:t>
            </a:r>
            <a:endParaRPr kumimoji="1" lang="ja-JP" altLang="en-US" sz="1200" dirty="0" smtClean="0">
              <a:latin typeface="Lucida Sans Unicode" pitchFamily="34" charset="0"/>
              <a:ea typeface="MS UI Gothic" pitchFamily="50" charset="-128"/>
            </a:endParaRPr>
          </a:p>
        </p:txBody>
      </p:sp>
      <p:sp>
        <p:nvSpPr>
          <p:cNvPr id="6" name="正方形/長方形 5"/>
          <p:cNvSpPr/>
          <p:nvPr/>
        </p:nvSpPr>
        <p:spPr bwMode="auto">
          <a:xfrm>
            <a:off x="6300192" y="1315918"/>
            <a:ext cx="2033032" cy="1969066"/>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
        <p:nvSpPr>
          <p:cNvPr id="10" name="円/楕円 9"/>
          <p:cNvSpPr/>
          <p:nvPr/>
        </p:nvSpPr>
        <p:spPr bwMode="auto">
          <a:xfrm>
            <a:off x="6428908" y="1430438"/>
            <a:ext cx="1775600" cy="1710530"/>
          </a:xfrm>
          <a:prstGeom prst="ellips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
        <p:nvSpPr>
          <p:cNvPr id="11" name="テキスト ボックス 10"/>
          <p:cNvSpPr txBox="1"/>
          <p:nvPr/>
        </p:nvSpPr>
        <p:spPr>
          <a:xfrm>
            <a:off x="7100684" y="2115785"/>
            <a:ext cx="432048" cy="369332"/>
          </a:xfrm>
          <a:prstGeom prst="rect">
            <a:avLst/>
          </a:prstGeom>
          <a:noFill/>
        </p:spPr>
        <p:txBody>
          <a:bodyPr wrap="square" rtlCol="0">
            <a:spAutoFit/>
          </a:bodyPr>
          <a:lstStyle/>
          <a:p>
            <a:r>
              <a:rPr kumimoji="1" lang="en-US" altLang="ja-JP" dirty="0" smtClean="0"/>
              <a:t>×</a:t>
            </a:r>
            <a:endParaRPr kumimoji="1" lang="ja-JP" altLang="en-US" dirty="0"/>
          </a:p>
        </p:txBody>
      </p:sp>
      <p:cxnSp>
        <p:nvCxnSpPr>
          <p:cNvPr id="13" name="直線矢印コネクタ 12"/>
          <p:cNvCxnSpPr/>
          <p:nvPr/>
        </p:nvCxnSpPr>
        <p:spPr bwMode="auto">
          <a:xfrm flipV="1">
            <a:off x="7316708" y="2300451"/>
            <a:ext cx="408344" cy="1"/>
          </a:xfrm>
          <a:prstGeom prst="straightConnector1">
            <a:avLst/>
          </a:prstGeom>
          <a:solidFill>
            <a:schemeClr val="accent1"/>
          </a:solidFill>
          <a:ln w="28575" cap="flat" cmpd="sng" algn="ctr">
            <a:solidFill>
              <a:srgbClr val="7030A0"/>
            </a:solidFill>
            <a:prstDash val="solid"/>
            <a:round/>
            <a:headEnd type="none" w="med" len="med"/>
            <a:tailEnd type="arrow"/>
          </a:ln>
          <a:effectLst/>
        </p:spPr>
      </p:cxnSp>
      <p:cxnSp>
        <p:nvCxnSpPr>
          <p:cNvPr id="14" name="直線矢印コネクタ 13"/>
          <p:cNvCxnSpPr/>
          <p:nvPr/>
        </p:nvCxnSpPr>
        <p:spPr bwMode="auto">
          <a:xfrm flipV="1">
            <a:off x="7725052" y="1556792"/>
            <a:ext cx="0" cy="743660"/>
          </a:xfrm>
          <a:prstGeom prst="straightConnector1">
            <a:avLst/>
          </a:prstGeom>
          <a:solidFill>
            <a:schemeClr val="accent1"/>
          </a:solidFill>
          <a:ln w="28575" cap="flat" cmpd="sng" algn="ctr">
            <a:solidFill>
              <a:srgbClr val="FF0000"/>
            </a:solidFill>
            <a:prstDash val="solid"/>
            <a:round/>
            <a:headEnd type="none" w="med" len="med"/>
            <a:tailEnd type="arrow"/>
          </a:ln>
          <a:effectLst/>
        </p:spPr>
      </p:cxnSp>
      <p:sp>
        <p:nvSpPr>
          <p:cNvPr id="21" name="テキスト ボックス 20"/>
          <p:cNvSpPr txBox="1"/>
          <p:nvPr/>
        </p:nvSpPr>
        <p:spPr>
          <a:xfrm>
            <a:off x="7136910" y="2300452"/>
            <a:ext cx="864096" cy="369332"/>
          </a:xfrm>
          <a:prstGeom prst="rect">
            <a:avLst/>
          </a:prstGeom>
          <a:noFill/>
        </p:spPr>
        <p:txBody>
          <a:bodyPr wrap="square" rtlCol="0">
            <a:spAutoFit/>
          </a:bodyPr>
          <a:lstStyle/>
          <a:p>
            <a:r>
              <a:rPr kumimoji="1" lang="en-US" altLang="ja-JP" dirty="0" err="1" smtClean="0">
                <a:solidFill>
                  <a:schemeClr val="accent4">
                    <a:lumMod val="75000"/>
                  </a:schemeClr>
                </a:solidFill>
              </a:rPr>
              <a:t>cosθ</a:t>
            </a:r>
            <a:endParaRPr kumimoji="1" lang="ja-JP" altLang="en-US" dirty="0">
              <a:solidFill>
                <a:schemeClr val="accent4">
                  <a:lumMod val="75000"/>
                </a:schemeClr>
              </a:solidFill>
            </a:endParaRPr>
          </a:p>
        </p:txBody>
      </p:sp>
      <p:sp>
        <p:nvSpPr>
          <p:cNvPr id="22" name="テキスト ボックス 21"/>
          <p:cNvSpPr txBox="1"/>
          <p:nvPr/>
        </p:nvSpPr>
        <p:spPr>
          <a:xfrm>
            <a:off x="7020272" y="1643792"/>
            <a:ext cx="864096" cy="369332"/>
          </a:xfrm>
          <a:prstGeom prst="rect">
            <a:avLst/>
          </a:prstGeom>
          <a:noFill/>
        </p:spPr>
        <p:txBody>
          <a:bodyPr wrap="square" rtlCol="0">
            <a:spAutoFit/>
          </a:bodyPr>
          <a:lstStyle/>
          <a:p>
            <a:r>
              <a:rPr lang="en-US" altLang="ja-JP" dirty="0" err="1" smtClean="0">
                <a:solidFill>
                  <a:srgbClr val="FF0000"/>
                </a:solidFill>
              </a:rPr>
              <a:t>sin</a:t>
            </a:r>
            <a:r>
              <a:rPr kumimoji="1" lang="en-US" altLang="ja-JP" dirty="0" err="1" smtClean="0">
                <a:solidFill>
                  <a:srgbClr val="FF0000"/>
                </a:solidFill>
              </a:rPr>
              <a:t>θ</a:t>
            </a:r>
            <a:endParaRPr kumimoji="1" lang="ja-JP" altLang="en-US" dirty="0">
              <a:solidFill>
                <a:srgbClr val="FF0000"/>
              </a:solidFill>
            </a:endParaRPr>
          </a:p>
        </p:txBody>
      </p:sp>
    </p:spTree>
    <p:extLst>
      <p:ext uri="{BB962C8B-B14F-4D97-AF65-F5344CB8AC3E}">
        <p14:creationId xmlns:p14="http://schemas.microsoft.com/office/powerpoint/2010/main" val="18060249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endParaRPr kumimoji="1" lang="ja-JP" altLang="en-US" dirty="0"/>
          </a:p>
        </p:txBody>
      </p:sp>
      <p:sp>
        <p:nvSpPr>
          <p:cNvPr id="6" name="コンテンツ プレースホルダー 5"/>
          <p:cNvSpPr>
            <a:spLocks noGrp="1"/>
          </p:cNvSpPr>
          <p:nvPr>
            <p:ph idx="1"/>
          </p:nvPr>
        </p:nvSpPr>
        <p:spPr/>
        <p:txBody>
          <a:bodyPr/>
          <a:lstStyle/>
          <a:p>
            <a:endParaRPr kumimoji="1" lang="ja-JP" altLang="en-US" sz="2400"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8</a:t>
            </a:fld>
            <a:endParaRPr kumimoji="1" lang="ja-JP" altLang="en-US" dirty="0"/>
          </a:p>
        </p:txBody>
      </p:sp>
      <p:grpSp>
        <p:nvGrpSpPr>
          <p:cNvPr id="7" name="Group 2"/>
          <p:cNvGrpSpPr>
            <a:grpSpLocks/>
          </p:cNvGrpSpPr>
          <p:nvPr/>
        </p:nvGrpSpPr>
        <p:grpSpPr bwMode="auto">
          <a:xfrm>
            <a:off x="2985250" y="1728555"/>
            <a:ext cx="3372231" cy="3140605"/>
            <a:chOff x="0" y="0"/>
            <a:chExt cx="2851" cy="2568"/>
          </a:xfrm>
        </p:grpSpPr>
        <p:sp>
          <p:nvSpPr>
            <p:cNvPr id="8" name="AutoShape 3"/>
            <p:cNvSpPr>
              <a:spLocks/>
            </p:cNvSpPr>
            <p:nvPr/>
          </p:nvSpPr>
          <p:spPr bwMode="auto">
            <a:xfrm>
              <a:off x="305" y="0"/>
              <a:ext cx="2152" cy="2568"/>
            </a:xfrm>
            <a:prstGeom prst="roundRect">
              <a:avLst>
                <a:gd name="adj" fmla="val 7667"/>
              </a:avLst>
            </a:prstGeom>
            <a:solidFill>
              <a:srgbClr val="FFFFFF"/>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9" name="Rectangle 4"/>
            <p:cNvSpPr>
              <a:spLocks/>
            </p:cNvSpPr>
            <p:nvPr/>
          </p:nvSpPr>
          <p:spPr bwMode="auto">
            <a:xfrm>
              <a:off x="451" y="8"/>
              <a:ext cx="2400" cy="904"/>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② </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エージェントの</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行動ルール</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a:t>
              </a:r>
            </a:p>
          </p:txBody>
        </p:sp>
        <p:pic>
          <p:nvPicPr>
            <p:cNvPr id="10" name="Picture 5"/>
            <p:cNvPicPr>
              <a:picLocks noChangeAspect="1" noChangeArrowheads="1"/>
            </p:cNvPicPr>
            <p:nvPr/>
          </p:nvPicPr>
          <p:blipFill>
            <a:blip r:embed="rId2" cstate="print"/>
            <a:srcRect/>
            <a:stretch>
              <a:fillRect/>
            </a:stretch>
          </p:blipFill>
          <p:spPr bwMode="auto">
            <a:xfrm>
              <a:off x="520" y="563"/>
              <a:ext cx="1793" cy="1912"/>
            </a:xfrm>
            <a:prstGeom prst="rect">
              <a:avLst/>
            </a:prstGeom>
            <a:noFill/>
            <a:ln w="9525">
              <a:noFill/>
              <a:miter lim="800000"/>
              <a:headEnd/>
              <a:tailEnd/>
            </a:ln>
            <a:effectLst>
              <a:outerShdw dist="38099" dir="2700000" algn="ctr" rotWithShape="0">
                <a:srgbClr val="000000">
                  <a:alpha val="39999"/>
                </a:srgbClr>
              </a:outerShdw>
            </a:effectLst>
          </p:spPr>
        </p:pic>
        <p:sp>
          <p:nvSpPr>
            <p:cNvPr id="11" name="AutoShape 6"/>
            <p:cNvSpPr>
              <a:spLocks/>
            </p:cNvSpPr>
            <p:nvPr/>
          </p:nvSpPr>
          <p:spPr bwMode="auto">
            <a:xfrm>
              <a:off x="0" y="982"/>
              <a:ext cx="245" cy="553"/>
            </a:xfrm>
            <a:prstGeom prst="rightArrow">
              <a:avLst>
                <a:gd name="adj1" fmla="val 50000"/>
                <a:gd name="adj2" fmla="val 36644"/>
              </a:avLst>
            </a:prstGeom>
            <a:solidFill>
              <a:srgbClr val="727CA3"/>
            </a:solidFill>
            <a:ln w="25400">
              <a:solidFill>
                <a:srgbClr val="535A76"/>
              </a:solid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grpSp>
      <p:grpSp>
        <p:nvGrpSpPr>
          <p:cNvPr id="12" name="Group 7"/>
          <p:cNvGrpSpPr>
            <a:grpSpLocks/>
          </p:cNvGrpSpPr>
          <p:nvPr/>
        </p:nvGrpSpPr>
        <p:grpSpPr bwMode="auto">
          <a:xfrm>
            <a:off x="6034569" y="1728555"/>
            <a:ext cx="2966555" cy="3091686"/>
            <a:chOff x="0" y="0"/>
            <a:chExt cx="2509" cy="2528"/>
          </a:xfrm>
        </p:grpSpPr>
        <p:sp>
          <p:nvSpPr>
            <p:cNvPr id="13" name="AutoShape 8"/>
            <p:cNvSpPr>
              <a:spLocks/>
            </p:cNvSpPr>
            <p:nvPr/>
          </p:nvSpPr>
          <p:spPr bwMode="auto">
            <a:xfrm>
              <a:off x="357" y="0"/>
              <a:ext cx="2152" cy="2528"/>
            </a:xfrm>
            <a:prstGeom prst="roundRect">
              <a:avLst>
                <a:gd name="adj" fmla="val 7667"/>
              </a:avLst>
            </a:prstGeom>
            <a:solidFill>
              <a:srgbClr val="FFFFFF"/>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14" name="Rectangle 9"/>
            <p:cNvSpPr>
              <a:spLocks/>
            </p:cNvSpPr>
            <p:nvPr/>
          </p:nvSpPr>
          <p:spPr bwMode="auto">
            <a:xfrm>
              <a:off x="371" y="17"/>
              <a:ext cx="2128" cy="600"/>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③ </a:t>
              </a:r>
              <a:r>
                <a:rPr kumimoji="0" lang="ja-JP" altLang="en-US" sz="14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シミュレーション結果の</a:t>
              </a:r>
              <a:endPar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出力形式</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を定義する</a:t>
              </a:r>
            </a:p>
          </p:txBody>
        </p:sp>
        <p:grpSp>
          <p:nvGrpSpPr>
            <p:cNvPr id="15" name="Group 10"/>
            <p:cNvGrpSpPr>
              <a:grpSpLocks/>
            </p:cNvGrpSpPr>
            <p:nvPr/>
          </p:nvGrpSpPr>
          <p:grpSpPr bwMode="auto">
            <a:xfrm>
              <a:off x="576" y="612"/>
              <a:ext cx="1713" cy="1810"/>
              <a:chOff x="0" y="0"/>
              <a:chExt cx="1711" cy="1810"/>
            </a:xfrm>
          </p:grpSpPr>
          <p:pic>
            <p:nvPicPr>
              <p:cNvPr id="17" name="Picture 11"/>
              <p:cNvPicPr>
                <a:picLocks noChangeAspect="1" noChangeArrowheads="1"/>
              </p:cNvPicPr>
              <p:nvPr/>
            </p:nvPicPr>
            <p:blipFill>
              <a:blip r:embed="rId3" cstate="print"/>
              <a:srcRect/>
              <a:stretch>
                <a:fillRect/>
              </a:stretch>
            </p:blipFill>
            <p:spPr bwMode="auto">
              <a:xfrm>
                <a:off x="762" y="0"/>
                <a:ext cx="875" cy="597"/>
              </a:xfrm>
              <a:prstGeom prst="rect">
                <a:avLst/>
              </a:prstGeom>
              <a:noFill/>
              <a:ln w="9525">
                <a:noFill/>
                <a:miter lim="800000"/>
                <a:headEnd/>
                <a:tailEnd/>
              </a:ln>
              <a:effectLst>
                <a:outerShdw dist="38099" dir="2700000" algn="ctr" rotWithShape="0">
                  <a:srgbClr val="000000">
                    <a:alpha val="39999"/>
                  </a:srgbClr>
                </a:outerShdw>
              </a:effectLst>
            </p:spPr>
          </p:pic>
          <p:pic>
            <p:nvPicPr>
              <p:cNvPr id="18" name="Picture 12"/>
              <p:cNvPicPr>
                <a:picLocks noChangeAspect="1" noChangeArrowheads="1"/>
              </p:cNvPicPr>
              <p:nvPr/>
            </p:nvPicPr>
            <p:blipFill>
              <a:blip r:embed="rId4" cstate="print"/>
              <a:srcRect/>
              <a:stretch>
                <a:fillRect/>
              </a:stretch>
            </p:blipFill>
            <p:spPr bwMode="auto">
              <a:xfrm>
                <a:off x="0" y="224"/>
                <a:ext cx="1413" cy="1303"/>
              </a:xfrm>
              <a:prstGeom prst="rect">
                <a:avLst/>
              </a:prstGeom>
              <a:noFill/>
              <a:ln w="9525">
                <a:noFill/>
                <a:miter lim="800000"/>
                <a:headEnd/>
                <a:tailEnd/>
              </a:ln>
              <a:effectLst>
                <a:outerShdw dist="38099" dir="2700000" algn="ctr" rotWithShape="0">
                  <a:srgbClr val="000000">
                    <a:alpha val="39999"/>
                  </a:srgbClr>
                </a:outerShdw>
              </a:effectLst>
            </p:spPr>
          </p:pic>
          <p:pic>
            <p:nvPicPr>
              <p:cNvPr id="19" name="Picture 13"/>
              <p:cNvPicPr>
                <a:picLocks noChangeAspect="1" noChangeArrowheads="1"/>
              </p:cNvPicPr>
              <p:nvPr/>
            </p:nvPicPr>
            <p:blipFill>
              <a:blip r:embed="rId5" cstate="print"/>
              <a:srcRect/>
              <a:stretch>
                <a:fillRect/>
              </a:stretch>
            </p:blipFill>
            <p:spPr bwMode="auto">
              <a:xfrm>
                <a:off x="724" y="674"/>
                <a:ext cx="987" cy="1136"/>
              </a:xfrm>
              <a:prstGeom prst="rect">
                <a:avLst/>
              </a:prstGeom>
              <a:noFill/>
              <a:ln w="9525">
                <a:noFill/>
                <a:miter lim="800000"/>
                <a:headEnd/>
                <a:tailEnd/>
              </a:ln>
              <a:effectLst>
                <a:outerShdw dist="38099" dir="2700000" algn="ctr" rotWithShape="0">
                  <a:srgbClr val="000000">
                    <a:alpha val="39999"/>
                  </a:srgbClr>
                </a:outerShdw>
              </a:effectLst>
            </p:spPr>
          </p:pic>
        </p:grpSp>
        <p:sp>
          <p:nvSpPr>
            <p:cNvPr id="16" name="AutoShape 14"/>
            <p:cNvSpPr>
              <a:spLocks/>
            </p:cNvSpPr>
            <p:nvPr/>
          </p:nvSpPr>
          <p:spPr bwMode="auto">
            <a:xfrm>
              <a:off x="0" y="982"/>
              <a:ext cx="245" cy="553"/>
            </a:xfrm>
            <a:prstGeom prst="rightArrow">
              <a:avLst>
                <a:gd name="adj1" fmla="val 50000"/>
                <a:gd name="adj2" fmla="val 36644"/>
              </a:avLst>
            </a:prstGeom>
            <a:solidFill>
              <a:srgbClr val="727CA3"/>
            </a:solidFill>
            <a:ln w="25400">
              <a:solidFill>
                <a:srgbClr val="535A76"/>
              </a:solid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grpSp>
      <p:grpSp>
        <p:nvGrpSpPr>
          <p:cNvPr id="20" name="Group 25"/>
          <p:cNvGrpSpPr>
            <a:grpSpLocks/>
          </p:cNvGrpSpPr>
          <p:nvPr/>
        </p:nvGrpSpPr>
        <p:grpSpPr bwMode="auto">
          <a:xfrm>
            <a:off x="269357" y="1728555"/>
            <a:ext cx="2572827" cy="3140605"/>
            <a:chOff x="0" y="0"/>
            <a:chExt cx="2176" cy="2568"/>
          </a:xfrm>
        </p:grpSpPr>
        <p:sp>
          <p:nvSpPr>
            <p:cNvPr id="21" name="AutoShape 26"/>
            <p:cNvSpPr>
              <a:spLocks/>
            </p:cNvSpPr>
            <p:nvPr/>
          </p:nvSpPr>
          <p:spPr bwMode="auto">
            <a:xfrm>
              <a:off x="0" y="0"/>
              <a:ext cx="2176" cy="2568"/>
            </a:xfrm>
            <a:prstGeom prst="roundRect">
              <a:avLst>
                <a:gd name="adj" fmla="val 7583"/>
              </a:avLst>
            </a:prstGeom>
            <a:solidFill>
              <a:srgbClr val="FFFFFF"/>
            </a:solidFill>
            <a:ln w="25400">
              <a:solidFill>
                <a:srgbClr val="9FB8CD"/>
              </a:solidFill>
              <a:prstDash val="solid"/>
              <a:round/>
              <a:headEnd type="none" w="med" len="med"/>
              <a:tailEnd type="none" w="med" len="med"/>
            </a:ln>
            <a:effectLst>
              <a:outerShdw dist="38099" dir="2700000" algn="ctr" rotWithShape="0">
                <a:srgbClr val="000000">
                  <a:alpha val="39999"/>
                </a:srgb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ysClr val="windowText" lastClr="000000"/>
                </a:solidFill>
                <a:effectLst/>
                <a:uLnTx/>
                <a:uFillTx/>
                <a:ea typeface="ＭＳ Ｐゴシック" charset="-128"/>
              </a:endParaRPr>
            </a:p>
          </p:txBody>
        </p:sp>
        <p:sp>
          <p:nvSpPr>
            <p:cNvPr id="22" name="Rectangle 27"/>
            <p:cNvSpPr>
              <a:spLocks/>
            </p:cNvSpPr>
            <p:nvPr/>
          </p:nvSpPr>
          <p:spPr bwMode="auto">
            <a:xfrm>
              <a:off x="77" y="3"/>
              <a:ext cx="2048" cy="544"/>
            </a:xfrm>
            <a:prstGeom prst="rect">
              <a:avLst/>
            </a:prstGeom>
            <a:noFill/>
            <a:ln w="12700">
              <a:noFill/>
              <a:miter lim="800000"/>
              <a:headEnd/>
              <a:tailEnd/>
            </a:ln>
          </p:spPr>
          <p:txBody>
            <a:bodyPr lIns="38100" tIns="38100" rIns="38100" bIns="3810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① </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空間／エージェントの</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D90B00"/>
                  </a:solidFill>
                  <a:effectLst/>
                  <a:uLnTx/>
                  <a:uFillTx/>
                  <a:latin typeface="メイリオ" pitchFamily="50" charset="-128"/>
                  <a:ea typeface="メイリオ" pitchFamily="50" charset="-128"/>
                  <a:cs typeface="メイリオ" pitchFamily="50" charset="-128"/>
                  <a:sym typeface="Lucida Grande" charset="0"/>
                </a:rPr>
                <a:t>種類・属性</a:t>
              </a:r>
              <a:r>
                <a:rPr kumimoji="0" lang="ja-JP" altLang="en-US" sz="1600" b="0" i="0" u="none" strike="noStrike" kern="0" cap="none" spc="0" normalizeH="0" baseline="0" noProof="0" dirty="0">
                  <a:ln>
                    <a:noFill/>
                  </a:ln>
                  <a:solidFill>
                    <a:srgbClr val="000000"/>
                  </a:solidFill>
                  <a:effectLst/>
                  <a:uLnTx/>
                  <a:uFillTx/>
                  <a:latin typeface="メイリオ" pitchFamily="50" charset="-128"/>
                  <a:ea typeface="メイリオ" pitchFamily="50" charset="-128"/>
                  <a:cs typeface="メイリオ" pitchFamily="50" charset="-128"/>
                  <a:sym typeface="Lucida Grande" charset="0"/>
                </a:rPr>
                <a:t>を定義</a:t>
              </a:r>
            </a:p>
          </p:txBody>
        </p:sp>
        <p:grpSp>
          <p:nvGrpSpPr>
            <p:cNvPr id="23" name="Group 28"/>
            <p:cNvGrpSpPr>
              <a:grpSpLocks/>
            </p:cNvGrpSpPr>
            <p:nvPr/>
          </p:nvGrpSpPr>
          <p:grpSpPr bwMode="auto">
            <a:xfrm>
              <a:off x="357" y="539"/>
              <a:ext cx="1646" cy="1964"/>
              <a:chOff x="0" y="0"/>
              <a:chExt cx="1646" cy="1964"/>
            </a:xfrm>
          </p:grpSpPr>
          <p:pic>
            <p:nvPicPr>
              <p:cNvPr id="24" name="Picture 29"/>
              <p:cNvPicPr>
                <a:picLocks noChangeAspect="1" noChangeArrowheads="1"/>
              </p:cNvPicPr>
              <p:nvPr/>
            </p:nvPicPr>
            <p:blipFill>
              <a:blip r:embed="rId6" cstate="print"/>
              <a:srcRect/>
              <a:stretch>
                <a:fillRect/>
              </a:stretch>
            </p:blipFill>
            <p:spPr bwMode="auto">
              <a:xfrm>
                <a:off x="0" y="0"/>
                <a:ext cx="1270" cy="1964"/>
              </a:xfrm>
              <a:prstGeom prst="rect">
                <a:avLst/>
              </a:prstGeom>
              <a:noFill/>
              <a:ln w="9525">
                <a:noFill/>
                <a:miter lim="800000"/>
                <a:headEnd/>
                <a:tailEnd/>
              </a:ln>
              <a:effectLst>
                <a:outerShdw dist="38099" dir="2700000" algn="ctr" rotWithShape="0">
                  <a:srgbClr val="000000">
                    <a:alpha val="39999"/>
                  </a:srgbClr>
                </a:outerShdw>
              </a:effectLst>
            </p:spPr>
          </p:pic>
          <p:pic>
            <p:nvPicPr>
              <p:cNvPr id="25" name="Picture 30"/>
              <p:cNvPicPr>
                <a:picLocks noChangeAspect="1" noChangeArrowheads="1"/>
              </p:cNvPicPr>
              <p:nvPr/>
            </p:nvPicPr>
            <p:blipFill>
              <a:blip r:embed="rId7" cstate="print"/>
              <a:srcRect/>
              <a:stretch>
                <a:fillRect/>
              </a:stretch>
            </p:blipFill>
            <p:spPr bwMode="auto">
              <a:xfrm>
                <a:off x="717" y="818"/>
                <a:ext cx="929" cy="778"/>
              </a:xfrm>
              <a:prstGeom prst="rect">
                <a:avLst/>
              </a:prstGeom>
              <a:noFill/>
              <a:ln w="9525">
                <a:noFill/>
                <a:miter lim="800000"/>
                <a:headEnd/>
                <a:tailEnd/>
              </a:ln>
              <a:effectLst>
                <a:outerShdw dist="38099" dir="2700000" algn="ctr" rotWithShape="0">
                  <a:srgbClr val="000000">
                    <a:alpha val="39999"/>
                  </a:srgbClr>
                </a:outerShdw>
              </a:effectLst>
            </p:spPr>
          </p:pic>
        </p:grpSp>
      </p:grpSp>
      <p:sp>
        <p:nvSpPr>
          <p:cNvPr id="2" name="角丸四角形 1"/>
          <p:cNvSpPr/>
          <p:nvPr/>
        </p:nvSpPr>
        <p:spPr bwMode="auto">
          <a:xfrm>
            <a:off x="160462" y="1638325"/>
            <a:ext cx="2805738" cy="3384376"/>
          </a:xfrm>
          <a:prstGeom prst="roundRect">
            <a:avLst>
              <a:gd name="adj" fmla="val 9198"/>
            </a:avLst>
          </a:prstGeom>
          <a:noFill/>
          <a:ln>
            <a:solidFill>
              <a:srgbClr val="FF0000"/>
            </a:solidFill>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spTree>
    <p:extLst>
      <p:ext uri="{BB962C8B-B14F-4D97-AF65-F5344CB8AC3E}">
        <p14:creationId xmlns:p14="http://schemas.microsoft.com/office/powerpoint/2010/main" val="121797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空間の定義</a:t>
            </a:r>
            <a:endParaRPr kumimoji="1" lang="ja-JP" altLang="en-US" dirty="0"/>
          </a:p>
        </p:txBody>
      </p:sp>
      <p:sp>
        <p:nvSpPr>
          <p:cNvPr id="5" name="コンテンツ プレースホルダー 4"/>
          <p:cNvSpPr>
            <a:spLocks noGrp="1"/>
          </p:cNvSpPr>
          <p:nvPr>
            <p:ph idx="1"/>
          </p:nvPr>
        </p:nvSpPr>
        <p:spPr/>
        <p:txBody>
          <a:bodyPr/>
          <a:lstStyle/>
          <a:p>
            <a:r>
              <a:rPr lang="en-US" altLang="ja-JP" sz="2800" dirty="0"/>
              <a:t>Universe</a:t>
            </a:r>
            <a:r>
              <a:rPr lang="ja-JP" altLang="en-US" sz="2800" dirty="0"/>
              <a:t>上にエージェントが存在する空間を定義</a:t>
            </a:r>
            <a:endParaRPr lang="en-US" altLang="ja-JP" sz="2800" dirty="0"/>
          </a:p>
          <a:p>
            <a:pPr lvl="1"/>
            <a:r>
              <a:rPr lang="ja-JP" altLang="en-US" sz="2400" dirty="0"/>
              <a:t>空間名「</a:t>
            </a:r>
            <a:r>
              <a:rPr lang="en-US" altLang="ja-JP" sz="2400" dirty="0" err="1"/>
              <a:t>oozora</a:t>
            </a:r>
            <a:r>
              <a:rPr lang="ja-JP" altLang="en-US" sz="2400" dirty="0"/>
              <a:t>」・・・・大空</a:t>
            </a:r>
            <a:endParaRPr lang="en-US" altLang="ja-JP" sz="2400" dirty="0"/>
          </a:p>
          <a:p>
            <a:pPr lvl="2"/>
            <a:r>
              <a:rPr lang="en-US" altLang="ja-JP" sz="2000" dirty="0"/>
              <a:t>50 x 50</a:t>
            </a:r>
            <a:r>
              <a:rPr lang="ja-JP" altLang="en-US" sz="2000" dirty="0"/>
              <a:t>の広さ</a:t>
            </a:r>
            <a:endParaRPr lang="en-US" altLang="ja-JP" sz="2000" dirty="0"/>
          </a:p>
          <a:p>
            <a:pPr lvl="2"/>
            <a:r>
              <a:rPr lang="ja-JP" altLang="en-US" sz="2000" dirty="0"/>
              <a:t>空間の境界は繋がっているものとする（ループする）</a:t>
            </a:r>
          </a:p>
          <a:p>
            <a:endParaRPr kumimoji="1" lang="ja-JP" altLang="en-US" dirty="0"/>
          </a:p>
        </p:txBody>
      </p:sp>
      <p:sp>
        <p:nvSpPr>
          <p:cNvPr id="3" name="スライド番号プレースホルダー 2"/>
          <p:cNvSpPr>
            <a:spLocks noGrp="1"/>
          </p:cNvSpPr>
          <p:nvPr>
            <p:ph type="sldNum" sz="quarter" idx="10"/>
          </p:nvPr>
        </p:nvSpPr>
        <p:spPr/>
        <p:txBody>
          <a:bodyPr/>
          <a:lstStyle/>
          <a:p>
            <a:fld id="{D2D8002D-B5B0-4BAC-B1F6-782DDCCE6D9C}" type="slidenum">
              <a:rPr kumimoji="1" lang="ja-JP" altLang="en-US" smtClean="0"/>
              <a:pPr/>
              <a:t>9</a:t>
            </a:fld>
            <a:endParaRPr kumimoji="1" lang="ja-JP" altLang="en-US" dirty="0"/>
          </a:p>
        </p:txBody>
      </p:sp>
      <p:pic>
        <p:nvPicPr>
          <p:cNvPr id="6" name="Picture 2"/>
          <p:cNvPicPr>
            <a:picLocks noChangeAspect="1" noChangeArrowheads="1"/>
          </p:cNvPicPr>
          <p:nvPr/>
        </p:nvPicPr>
        <p:blipFill rotWithShape="1">
          <a:blip r:embed="rId3" cstate="print"/>
          <a:srcRect t="11100" r="64091" b="50320"/>
          <a:stretch/>
        </p:blipFill>
        <p:spPr bwMode="auto">
          <a:xfrm>
            <a:off x="755576" y="2747392"/>
            <a:ext cx="2834180" cy="2664296"/>
          </a:xfrm>
          <a:prstGeom prst="rect">
            <a:avLst/>
          </a:prstGeom>
          <a:noFill/>
          <a:ln w="9525">
            <a:noFill/>
            <a:miter lim="800000"/>
            <a:headEnd/>
            <a:tailEnd/>
          </a:ln>
        </p:spPr>
      </p:pic>
      <p:sp>
        <p:nvSpPr>
          <p:cNvPr id="8" name="左矢印 7"/>
          <p:cNvSpPr/>
          <p:nvPr/>
        </p:nvSpPr>
        <p:spPr bwMode="auto">
          <a:xfrm rot="2775386">
            <a:off x="2374506" y="3634065"/>
            <a:ext cx="468362" cy="296259"/>
          </a:xfrm>
          <a:prstGeom prst="leftArrow">
            <a:avLst>
              <a:gd name="adj1" fmla="val 27770"/>
              <a:gd name="adj2" fmla="val 113641"/>
            </a:avLst>
          </a:prstGeom>
          <a:ln>
            <a:headEnd type="none" w="med" len="med"/>
            <a:tailEnd type="none" w="med" len="med"/>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latin typeface="Lucida Sans Unicode" pitchFamily="34" charset="0"/>
              <a:ea typeface="MS UI Gothic" pitchFamily="50" charset="-128"/>
            </a:endParaRPr>
          </a:p>
        </p:txBody>
      </p:sp>
      <p:grpSp>
        <p:nvGrpSpPr>
          <p:cNvPr id="9" name="グループ化 8"/>
          <p:cNvGrpSpPr/>
          <p:nvPr/>
        </p:nvGrpSpPr>
        <p:grpSpPr>
          <a:xfrm>
            <a:off x="3539309" y="3145650"/>
            <a:ext cx="648072" cy="729883"/>
            <a:chOff x="3491880" y="2204864"/>
            <a:chExt cx="648072" cy="729883"/>
          </a:xfrm>
        </p:grpSpPr>
        <p:sp>
          <p:nvSpPr>
            <p:cNvPr id="10" name="山形 9"/>
            <p:cNvSpPr/>
            <p:nvPr/>
          </p:nvSpPr>
          <p:spPr bwMode="auto">
            <a:xfrm>
              <a:off x="3491880" y="2204864"/>
              <a:ext cx="360040" cy="729883"/>
            </a:xfrm>
            <a:prstGeom prst="chevron">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sp>
          <p:nvSpPr>
            <p:cNvPr id="11" name="山形 10"/>
            <p:cNvSpPr/>
            <p:nvPr/>
          </p:nvSpPr>
          <p:spPr bwMode="auto">
            <a:xfrm>
              <a:off x="3779912" y="2204864"/>
              <a:ext cx="360040" cy="729883"/>
            </a:xfrm>
            <a:prstGeom prst="chevron">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36000" tIns="18000" rIns="36000" bIns="18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dirty="0" smtClean="0">
                <a:solidFill>
                  <a:schemeClr val="tx1"/>
                </a:solidFill>
                <a:latin typeface="Lucida Sans Unicode" pitchFamily="34" charset="0"/>
                <a:ea typeface="MS UI Gothic" pitchFamily="50" charset="-128"/>
              </a:endParaRPr>
            </a:p>
          </p:txBody>
        </p:sp>
      </p:gr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2747392"/>
            <a:ext cx="3810000" cy="383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0733649"/>
      </p:ext>
    </p:extLst>
  </p:cSld>
  <p:clrMapOvr>
    <a:masterClrMapping/>
  </p:clrMapOvr>
</p:sld>
</file>

<file path=ppt/theme/theme1.xml><?xml version="1.0" encoding="utf-8"?>
<a:theme xmlns:a="http://schemas.openxmlformats.org/drawingml/2006/main" name="テーマ_KKE(TimesNewRoman+白紙)">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MS UI Gothic"/>
        <a:ea typeface="MS UI Gothic"/>
        <a:cs typeface=""/>
      </a:majorFont>
      <a:minorFont>
        <a:latin typeface="MS UI Gothic"/>
        <a:ea typeface="MS UI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36000" tIns="18000" rIns="36000" bIns="18000" numCol="1" rtlCol="0"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sz="1200" dirty="0" smtClean="0">
            <a:latin typeface="Lucida Sans Unicode" pitchFamily="34" charset="0"/>
            <a:ea typeface="MS UI Gothic" pitchFamily="50" charset="-128"/>
          </a:defRPr>
        </a:defPPr>
      </a:lstStyle>
      <a:style>
        <a:lnRef idx="2">
          <a:schemeClr val="dk1"/>
        </a:lnRef>
        <a:fillRef idx="1">
          <a:schemeClr val="lt1"/>
        </a:fillRef>
        <a:effectRef idx="0">
          <a:schemeClr val="dk1"/>
        </a:effectRef>
        <a:fontRef idx="minor">
          <a:schemeClr val="dk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400" b="1" i="0" u="none" strike="noStrike" cap="none" normalizeH="0" baseline="0" smtClean="0">
            <a:ln>
              <a:noFill/>
            </a:ln>
            <a:solidFill>
              <a:schemeClr val="tx1"/>
            </a:solidFill>
            <a:effectLst/>
            <a:latin typeface="Lucida Sans Unicode" pitchFamily="34" charset="0"/>
            <a:ea typeface="MS UI Gothic"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テーマ_KKE(TimesNewRoman+白紙)</Template>
  <TotalTime>14428</TotalTime>
  <Words>3200</Words>
  <Application>Microsoft Office PowerPoint</Application>
  <PresentationFormat>画面に合わせる (4:3)</PresentationFormat>
  <Paragraphs>638</Paragraphs>
  <Slides>71</Slides>
  <Notes>4</Notes>
  <HiddenSlides>0</HiddenSlides>
  <MMClips>0</MMClips>
  <ScaleCrop>false</ScaleCrop>
  <HeadingPairs>
    <vt:vector size="6" baseType="variant">
      <vt:variant>
        <vt:lpstr>使用されているフォント</vt:lpstr>
      </vt:variant>
      <vt:variant>
        <vt:i4>20</vt:i4>
      </vt:variant>
      <vt:variant>
        <vt:lpstr>テーマ</vt:lpstr>
      </vt:variant>
      <vt:variant>
        <vt:i4>1</vt:i4>
      </vt:variant>
      <vt:variant>
        <vt:lpstr>スライド タイトル</vt:lpstr>
      </vt:variant>
      <vt:variant>
        <vt:i4>71</vt:i4>
      </vt:variant>
    </vt:vector>
  </HeadingPairs>
  <TitlesOfParts>
    <vt:vector size="92" baseType="lpstr">
      <vt:lpstr>AR P丸ゴシック体M</vt:lpstr>
      <vt:lpstr>Arial Unicode MS</vt:lpstr>
      <vt:lpstr>HGP創英角ｺﾞｼｯｸUB</vt:lpstr>
      <vt:lpstr>HGS創英角ｺﾞｼｯｸUB</vt:lpstr>
      <vt:lpstr>HG丸ｺﾞｼｯｸM-PRO</vt:lpstr>
      <vt:lpstr>HG創英角ｺﾞｼｯｸUB</vt:lpstr>
      <vt:lpstr>Lucida Grande</vt:lpstr>
      <vt:lpstr>ＭＳ Ｐゴシック</vt:lpstr>
      <vt:lpstr>MS UI Gothic</vt:lpstr>
      <vt:lpstr>ヒラギノ角ゴ Pro W3</vt:lpstr>
      <vt:lpstr>ヒラギノ角ゴ Pro W6</vt:lpstr>
      <vt:lpstr>ヒラギノ角ゴ ProN W3</vt:lpstr>
      <vt:lpstr>メイリオ</vt:lpstr>
      <vt:lpstr>Arial</vt:lpstr>
      <vt:lpstr>Calibri</vt:lpstr>
      <vt:lpstr>Lucida Sans Unicode</vt:lpstr>
      <vt:lpstr>Times New Roman</vt:lpstr>
      <vt:lpstr>Wingdings</vt:lpstr>
      <vt:lpstr>Wingdings 2</vt:lpstr>
      <vt:lpstr>Wingdings 3</vt:lpstr>
      <vt:lpstr>テーマ_KKE(TimesNewRoman+白紙)</vt:lpstr>
      <vt:lpstr>artisoc初級チュートリアル</vt:lpstr>
      <vt:lpstr>プログラミング講習</vt:lpstr>
      <vt:lpstr>はじめに</vt:lpstr>
      <vt:lpstr>artisocとは</vt:lpstr>
      <vt:lpstr>マルチエージェント・シミュレーション(MAS)とは</vt:lpstr>
      <vt:lpstr>直感的なモデル構築</vt:lpstr>
      <vt:lpstr>artisoc画面説明</vt:lpstr>
      <vt:lpstr>PowerPoint プレゼンテーション</vt:lpstr>
      <vt:lpstr>空間の定義</vt:lpstr>
      <vt:lpstr>空間の定義</vt:lpstr>
      <vt:lpstr>空間の定義</vt:lpstr>
      <vt:lpstr>エージェントの型定義</vt:lpstr>
      <vt:lpstr>エージェントの型定義</vt:lpstr>
      <vt:lpstr>TIPS：シミュレーションモデルの保存</vt:lpstr>
      <vt:lpstr>PowerPoint プレゼンテーション</vt:lpstr>
      <vt:lpstr>PowerPoint プレゼンテーション</vt:lpstr>
      <vt:lpstr>PowerPoint プレゼンテーション</vt:lpstr>
      <vt:lpstr>ステップについて</vt:lpstr>
      <vt:lpstr>ルールを記述</vt:lpstr>
      <vt:lpstr>モデル作成手順</vt:lpstr>
      <vt:lpstr>出力設定</vt:lpstr>
      <vt:lpstr>PowerPoint プレゼンテーション</vt:lpstr>
      <vt:lpstr>シミュレーションを実行</vt:lpstr>
      <vt:lpstr>TIPS：シミュレーション速度を調整する</vt:lpstr>
      <vt:lpstr>artisocヒント_ルールエディタの文字サイズ変更</vt:lpstr>
      <vt:lpstr>エージェントの属性を定義</vt:lpstr>
      <vt:lpstr>進む速さを変える</vt:lpstr>
      <vt:lpstr>変数について</vt:lpstr>
      <vt:lpstr>進む方向を変える</vt:lpstr>
      <vt:lpstr>artisocにおける方向について</vt:lpstr>
      <vt:lpstr>進む方向をランダムに変える</vt:lpstr>
      <vt:lpstr>artisocヒント_ヘルプ機能</vt:lpstr>
      <vt:lpstr>進む速さをランダムに変える</vt:lpstr>
      <vt:lpstr>エージェントの生成</vt:lpstr>
      <vt:lpstr>エージェントの生成</vt:lpstr>
      <vt:lpstr>エージェントの生成</vt:lpstr>
      <vt:lpstr>エージェントの生成</vt:lpstr>
      <vt:lpstr>artisocヒント_関数予測機能</vt:lpstr>
      <vt:lpstr>エージェントの生成</vt:lpstr>
      <vt:lpstr>artisocヒント_コメントアウト機能</vt:lpstr>
      <vt:lpstr>コントロールパネルによる初期値設定</vt:lpstr>
      <vt:lpstr>ぶつかり行動の実装</vt:lpstr>
      <vt:lpstr>自分の周囲(距離1の範囲)にいるエージェントを全て取得</vt:lpstr>
      <vt:lpstr>周囲のエージェント数が1以上の場合には「ぶつかり回数」変数に1を足す</vt:lpstr>
      <vt:lpstr>PowerPoint プレゼンテーション</vt:lpstr>
      <vt:lpstr>その他エージェントを収集する関数の例</vt:lpstr>
      <vt:lpstr>エージェントの属性情報表示機能</vt:lpstr>
      <vt:lpstr>自身の色を変える</vt:lpstr>
      <vt:lpstr>エージェントルール</vt:lpstr>
      <vt:lpstr>PowerPoint プレゼンテーション</vt:lpstr>
      <vt:lpstr>if文else文</vt:lpstr>
      <vt:lpstr>PowerPoint プレゼンテーション</vt:lpstr>
      <vt:lpstr>コンソール出力機能</vt:lpstr>
      <vt:lpstr>コンソール出力機能</vt:lpstr>
      <vt:lpstr>TIPS：コンソール出力内容のクリア</vt:lpstr>
      <vt:lpstr>artisoc 3D表示モデル</vt:lpstr>
      <vt:lpstr>はじめに</vt:lpstr>
      <vt:lpstr>アジェンダ</vt:lpstr>
      <vt:lpstr>2Dから3Dへ</vt:lpstr>
      <vt:lpstr>2Dから3Dへ</vt:lpstr>
      <vt:lpstr>2Dから3Dへ</vt:lpstr>
      <vt:lpstr>2Dから3Dへ</vt:lpstr>
      <vt:lpstr>2Dから3Dへ</vt:lpstr>
      <vt:lpstr>Z軸の概念を加える</vt:lpstr>
      <vt:lpstr>Ｚ軸の概念を加える</vt:lpstr>
      <vt:lpstr>アングルの概念を加える</vt:lpstr>
      <vt:lpstr>Ｚ軸の概念を加える</vt:lpstr>
      <vt:lpstr>カメラワーク</vt:lpstr>
      <vt:lpstr>カメラワーク</vt:lpstr>
      <vt:lpstr>カメラワーク</vt:lpstr>
      <vt:lpstr>カメラワーク</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HATA</dc:creator>
  <cp:lastModifiedBy>北上 靖大</cp:lastModifiedBy>
  <cp:revision>825</cp:revision>
  <cp:lastPrinted>2018-10-12T12:02:41Z</cp:lastPrinted>
  <dcterms:modified xsi:type="dcterms:W3CDTF">2018-11-28T09:55:30Z</dcterms:modified>
</cp:coreProperties>
</file>